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5" r:id="rId7"/>
    <p:sldId id="262" r:id="rId8"/>
    <p:sldId id="263" r:id="rId9"/>
    <p:sldId id="260" r:id="rId10"/>
    <p:sldId id="261" r:id="rId11"/>
    <p:sldId id="259" r:id="rId12"/>
    <p:sldId id="257" r:id="rId13"/>
    <p:sldId id="258" r:id="rId14"/>
    <p:sldId id="271" r:id="rId15"/>
    <p:sldId id="268" r:id="rId16"/>
    <p:sldId id="267" r:id="rId17"/>
    <p:sldId id="269" r:id="rId18"/>
    <p:sldId id="270" r:id="rId19"/>
    <p:sldId id="272" r:id="rId20"/>
    <p:sldId id="273" r:id="rId21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69750-DCE4-406F-8C4A-71F46174336D}" v="58" dt="2020-06-09T15:26:08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5C869750-DCE4-406F-8C4A-71F46174336D}"/>
    <pc:docChg chg="undo redo custSel mod addSld delSld modSld sldOrd">
      <pc:chgData name="Pascalle Cup" userId="acdf420d-3d1b-463e-9173-44ff0cd1b36a" providerId="ADAL" clId="{5C869750-DCE4-406F-8C4A-71F46174336D}" dt="2020-06-09T15:25:30.385" v="2260" actId="26606"/>
      <pc:docMkLst>
        <pc:docMk/>
      </pc:docMkLst>
      <pc:sldChg chg="addSp delSp modSp mod">
        <pc:chgData name="Pascalle Cup" userId="acdf420d-3d1b-463e-9173-44ff0cd1b36a" providerId="ADAL" clId="{5C869750-DCE4-406F-8C4A-71F46174336D}" dt="2020-06-09T15:24:09.763" v="2233" actId="20577"/>
        <pc:sldMkLst>
          <pc:docMk/>
          <pc:sldMk cId="1050591900" sldId="256"/>
        </pc:sldMkLst>
        <pc:spChg chg="mod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2" creationId="{ECBE4725-BC82-4394-AFDF-3ECF7BE22722}"/>
          </ac:spMkLst>
        </pc:spChg>
        <pc:spChg chg="mod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3" creationId="{883AFA50-ADBF-4EF0-8A01-40CB5F585AC9}"/>
          </ac:spMkLst>
        </pc:spChg>
        <pc:spChg chg="add mod">
          <ac:chgData name="Pascalle Cup" userId="acdf420d-3d1b-463e-9173-44ff0cd1b36a" providerId="ADAL" clId="{5C869750-DCE4-406F-8C4A-71F46174336D}" dt="2020-06-09T15:24:09.763" v="2233" actId="20577"/>
          <ac:spMkLst>
            <pc:docMk/>
            <pc:sldMk cId="1050591900" sldId="256"/>
            <ac:spMk id="5" creationId="{2376215A-4B50-4109-A85B-A56C0BF3693A}"/>
          </ac:spMkLst>
        </pc:spChg>
        <pc:spChg chg="del">
          <ac:chgData name="Pascalle Cup" userId="acdf420d-3d1b-463e-9173-44ff0cd1b36a" providerId="ADAL" clId="{5C869750-DCE4-406F-8C4A-71F46174336D}" dt="2020-06-09T14:45:34.458" v="51" actId="26606"/>
          <ac:spMkLst>
            <pc:docMk/>
            <pc:sldMk cId="1050591900" sldId="256"/>
            <ac:spMk id="8" creationId="{23962611-DFD5-4092-AAFD-559E3DFCE2C9}"/>
          </ac:spMkLst>
        </pc:spChg>
        <pc:spChg chg="add del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15" creationId="{35555856-9970-4BC3-9AA9-6A917F53AFBD}"/>
          </ac:spMkLst>
        </pc:spChg>
        <pc:spChg chg="add del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19" creationId="{13722DD7-BA73-4776-93A3-94491FEF7260}"/>
          </ac:spMkLst>
        </pc:spChg>
        <pc:spChg chg="add del">
          <ac:chgData name="Pascalle Cup" userId="acdf420d-3d1b-463e-9173-44ff0cd1b36a" providerId="ADAL" clId="{5C869750-DCE4-406F-8C4A-71F46174336D}" dt="2020-06-09T15:23:03.527" v="2170" actId="26606"/>
          <ac:spMkLst>
            <pc:docMk/>
            <pc:sldMk cId="1050591900" sldId="256"/>
            <ac:spMk id="24" creationId="{FD8F1113-2E3C-46E3-B54F-B7F421EEFD11}"/>
          </ac:spMkLst>
        </pc:spChg>
        <pc:spChg chg="add del">
          <ac:chgData name="Pascalle Cup" userId="acdf420d-3d1b-463e-9173-44ff0cd1b36a" providerId="ADAL" clId="{5C869750-DCE4-406F-8C4A-71F46174336D}" dt="2020-06-09T15:23:03.527" v="2170" actId="26606"/>
          <ac:spMkLst>
            <pc:docMk/>
            <pc:sldMk cId="1050591900" sldId="256"/>
            <ac:spMk id="47" creationId="{4F37E7FB-7372-47E3-914E-7CF7E94B1C49}"/>
          </ac:spMkLst>
        </pc:spChg>
        <pc:spChg chg="add del">
          <ac:chgData name="Pascalle Cup" userId="acdf420d-3d1b-463e-9173-44ff0cd1b36a" providerId="ADAL" clId="{5C869750-DCE4-406F-8C4A-71F46174336D}" dt="2020-06-09T15:23:03.527" v="2170" actId="26606"/>
          <ac:spMkLst>
            <pc:docMk/>
            <pc:sldMk cId="1050591900" sldId="256"/>
            <ac:spMk id="49" creationId="{16E168E2-3256-43A5-9298-9E5A6AE8F736}"/>
          </ac:spMkLst>
        </pc:spChg>
        <pc:spChg chg="add del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51" creationId="{A34066D6-1B59-4642-A86D-39464CEE971B}"/>
          </ac:spMkLst>
        </pc:spChg>
        <pc:spChg chg="add del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52" creationId="{18E928D9-3091-4385-B979-265D55AD02CE}"/>
          </ac:spMkLst>
        </pc:spChg>
        <pc:spChg chg="add del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53" creationId="{7D602432-D774-4CF5-94E8-7D52D01059D2}"/>
          </ac:spMkLst>
        </pc:spChg>
        <pc:spChg chg="add del">
          <ac:chgData name="Pascalle Cup" userId="acdf420d-3d1b-463e-9173-44ff0cd1b36a" providerId="ADAL" clId="{5C869750-DCE4-406F-8C4A-71F46174336D}" dt="2020-06-09T15:23:15.179" v="2176" actId="26606"/>
          <ac:spMkLst>
            <pc:docMk/>
            <pc:sldMk cId="1050591900" sldId="256"/>
            <ac:spMk id="54" creationId="{CBF9EBB4-5078-47B2-AAA0-DF4A88D8182A}"/>
          </ac:spMkLst>
        </pc:spChg>
        <pc:grpChg chg="add del">
          <ac:chgData name="Pascalle Cup" userId="acdf420d-3d1b-463e-9173-44ff0cd1b36a" providerId="ADAL" clId="{5C869750-DCE4-406F-8C4A-71F46174336D}" dt="2020-06-09T15:23:03.527" v="2170" actId="26606"/>
          <ac:grpSpMkLst>
            <pc:docMk/>
            <pc:sldMk cId="1050591900" sldId="256"/>
            <ac:grpSpMk id="26" creationId="{465DDECC-A11E-434E-87B2-8997CD3832FD}"/>
          </ac:grpSpMkLst>
        </pc:grpChg>
        <pc:picChg chg="add mod ord">
          <ac:chgData name="Pascalle Cup" userId="acdf420d-3d1b-463e-9173-44ff0cd1b36a" providerId="ADAL" clId="{5C869750-DCE4-406F-8C4A-71F46174336D}" dt="2020-06-09T15:23:15.179" v="2176" actId="26606"/>
          <ac:picMkLst>
            <pc:docMk/>
            <pc:sldMk cId="1050591900" sldId="256"/>
            <ac:picMk id="4" creationId="{B8C2B454-4A02-438A-AA27-674C42805144}"/>
          </ac:picMkLst>
        </pc:picChg>
        <pc:picChg chg="del">
          <ac:chgData name="Pascalle Cup" userId="acdf420d-3d1b-463e-9173-44ff0cd1b36a" providerId="ADAL" clId="{5C869750-DCE4-406F-8C4A-71F46174336D}" dt="2020-06-09T14:45:34.458" v="51" actId="26606"/>
          <ac:picMkLst>
            <pc:docMk/>
            <pc:sldMk cId="1050591900" sldId="256"/>
            <ac:picMk id="10" creationId="{2270F1FA-0425-408F-9861-80BF5AFB276D}"/>
          </ac:picMkLst>
        </pc:picChg>
        <pc:picChg chg="add del">
          <ac:chgData name="Pascalle Cup" userId="acdf420d-3d1b-463e-9173-44ff0cd1b36a" providerId="ADAL" clId="{5C869750-DCE4-406F-8C4A-71F46174336D}" dt="2020-06-09T15:23:15.179" v="2176" actId="26606"/>
          <ac:picMkLst>
            <pc:docMk/>
            <pc:sldMk cId="1050591900" sldId="256"/>
            <ac:picMk id="17" creationId="{7F487851-BFAF-46D8-A1ED-50CAD6E46F59}"/>
          </ac:picMkLst>
        </pc:picChg>
      </pc:sldChg>
      <pc:sldChg chg="addSp modSp mod">
        <pc:chgData name="Pascalle Cup" userId="acdf420d-3d1b-463e-9173-44ff0cd1b36a" providerId="ADAL" clId="{5C869750-DCE4-406F-8C4A-71F46174336D}" dt="2020-06-09T15:06:14.705" v="585" actId="20577"/>
        <pc:sldMkLst>
          <pc:docMk/>
          <pc:sldMk cId="2711237193" sldId="257"/>
        </pc:sldMkLst>
        <pc:spChg chg="add mod">
          <ac:chgData name="Pascalle Cup" userId="acdf420d-3d1b-463e-9173-44ff0cd1b36a" providerId="ADAL" clId="{5C869750-DCE4-406F-8C4A-71F46174336D}" dt="2020-06-09T15:06:14.705" v="585" actId="20577"/>
          <ac:spMkLst>
            <pc:docMk/>
            <pc:sldMk cId="2711237193" sldId="257"/>
            <ac:spMk id="3" creationId="{618E1F05-07E1-458D-8E6A-5AC3A1F9C318}"/>
          </ac:spMkLst>
        </pc:spChg>
        <pc:picChg chg="mod">
          <ac:chgData name="Pascalle Cup" userId="acdf420d-3d1b-463e-9173-44ff0cd1b36a" providerId="ADAL" clId="{5C869750-DCE4-406F-8C4A-71F46174336D}" dt="2020-06-09T15:02:07.180" v="312" actId="14100"/>
          <ac:picMkLst>
            <pc:docMk/>
            <pc:sldMk cId="2711237193" sldId="257"/>
            <ac:picMk id="2" creationId="{8C050142-8EE9-44A3-899C-20D4703AF904}"/>
          </ac:picMkLst>
        </pc:picChg>
      </pc:sldChg>
      <pc:sldChg chg="addSp modSp mod">
        <pc:chgData name="Pascalle Cup" userId="acdf420d-3d1b-463e-9173-44ff0cd1b36a" providerId="ADAL" clId="{5C869750-DCE4-406F-8C4A-71F46174336D}" dt="2020-06-09T15:03:24.196" v="388" actId="14100"/>
        <pc:sldMkLst>
          <pc:docMk/>
          <pc:sldMk cId="134187603" sldId="258"/>
        </pc:sldMkLst>
        <pc:spChg chg="add mod">
          <ac:chgData name="Pascalle Cup" userId="acdf420d-3d1b-463e-9173-44ff0cd1b36a" providerId="ADAL" clId="{5C869750-DCE4-406F-8C4A-71F46174336D}" dt="2020-06-09T15:03:24.196" v="388" actId="14100"/>
          <ac:spMkLst>
            <pc:docMk/>
            <pc:sldMk cId="134187603" sldId="258"/>
            <ac:spMk id="3" creationId="{D0C49424-11E6-47DC-9146-C706E1F167D2}"/>
          </ac:spMkLst>
        </pc:spChg>
        <pc:picChg chg="mod">
          <ac:chgData name="Pascalle Cup" userId="acdf420d-3d1b-463e-9173-44ff0cd1b36a" providerId="ADAL" clId="{5C869750-DCE4-406F-8C4A-71F46174336D}" dt="2020-06-09T15:01:58.802" v="310" actId="1076"/>
          <ac:picMkLst>
            <pc:docMk/>
            <pc:sldMk cId="134187603" sldId="258"/>
            <ac:picMk id="2" creationId="{5054F483-A61A-4124-9CA6-25D267B17079}"/>
          </ac:picMkLst>
        </pc:picChg>
      </pc:sldChg>
      <pc:sldChg chg="addSp modSp mod ord">
        <pc:chgData name="Pascalle Cup" userId="acdf420d-3d1b-463e-9173-44ff0cd1b36a" providerId="ADAL" clId="{5C869750-DCE4-406F-8C4A-71F46174336D}" dt="2020-06-09T15:05:52.087" v="546" actId="20577"/>
        <pc:sldMkLst>
          <pc:docMk/>
          <pc:sldMk cId="3934084923" sldId="259"/>
        </pc:sldMkLst>
        <pc:spChg chg="add mod">
          <ac:chgData name="Pascalle Cup" userId="acdf420d-3d1b-463e-9173-44ff0cd1b36a" providerId="ADAL" clId="{5C869750-DCE4-406F-8C4A-71F46174336D}" dt="2020-06-09T15:05:52.087" v="546" actId="20577"/>
          <ac:spMkLst>
            <pc:docMk/>
            <pc:sldMk cId="3934084923" sldId="259"/>
            <ac:spMk id="3" creationId="{7725EA3E-BEA5-46E0-AAF5-700BC6366E14}"/>
          </ac:spMkLst>
        </pc:spChg>
        <pc:picChg chg="mod">
          <ac:chgData name="Pascalle Cup" userId="acdf420d-3d1b-463e-9173-44ff0cd1b36a" providerId="ADAL" clId="{5C869750-DCE4-406F-8C4A-71F46174336D}" dt="2020-06-09T15:05:30.897" v="536" actId="1076"/>
          <ac:picMkLst>
            <pc:docMk/>
            <pc:sldMk cId="3934084923" sldId="259"/>
            <ac:picMk id="2" creationId="{03A5C924-356B-48D1-90EB-F1435507A9A8}"/>
          </ac:picMkLst>
        </pc:picChg>
      </pc:sldChg>
      <pc:sldChg chg="addSp modSp mod ord">
        <pc:chgData name="Pascalle Cup" userId="acdf420d-3d1b-463e-9173-44ff0cd1b36a" providerId="ADAL" clId="{5C869750-DCE4-406F-8C4A-71F46174336D}" dt="2020-06-09T15:03:18.744" v="387" actId="1076"/>
        <pc:sldMkLst>
          <pc:docMk/>
          <pc:sldMk cId="123256920" sldId="260"/>
        </pc:sldMkLst>
        <pc:spChg chg="add mod">
          <ac:chgData name="Pascalle Cup" userId="acdf420d-3d1b-463e-9173-44ff0cd1b36a" providerId="ADAL" clId="{5C869750-DCE4-406F-8C4A-71F46174336D}" dt="2020-06-09T15:03:18.744" v="387" actId="1076"/>
          <ac:spMkLst>
            <pc:docMk/>
            <pc:sldMk cId="123256920" sldId="260"/>
            <ac:spMk id="3" creationId="{84891021-47B2-44C2-B776-C869AE5B4E03}"/>
          </ac:spMkLst>
        </pc:spChg>
        <pc:picChg chg="mod">
          <ac:chgData name="Pascalle Cup" userId="acdf420d-3d1b-463e-9173-44ff0cd1b36a" providerId="ADAL" clId="{5C869750-DCE4-406F-8C4A-71F46174336D}" dt="2020-06-09T15:02:37.586" v="319" actId="1076"/>
          <ac:picMkLst>
            <pc:docMk/>
            <pc:sldMk cId="123256920" sldId="260"/>
            <ac:picMk id="2" creationId="{183B33E7-811A-401C-B0C5-4375DD3F841E}"/>
          </ac:picMkLst>
        </pc:picChg>
      </pc:sldChg>
      <pc:sldChg chg="addSp modSp mod ord">
        <pc:chgData name="Pascalle Cup" userId="acdf420d-3d1b-463e-9173-44ff0cd1b36a" providerId="ADAL" clId="{5C869750-DCE4-406F-8C4A-71F46174336D}" dt="2020-06-09T15:04:58.922" v="477" actId="14100"/>
        <pc:sldMkLst>
          <pc:docMk/>
          <pc:sldMk cId="3613617975" sldId="261"/>
        </pc:sldMkLst>
        <pc:spChg chg="add mod">
          <ac:chgData name="Pascalle Cup" userId="acdf420d-3d1b-463e-9173-44ff0cd1b36a" providerId="ADAL" clId="{5C869750-DCE4-406F-8C4A-71F46174336D}" dt="2020-06-09T15:04:58.922" v="477" actId="14100"/>
          <ac:spMkLst>
            <pc:docMk/>
            <pc:sldMk cId="3613617975" sldId="261"/>
            <ac:spMk id="3" creationId="{8C771640-029E-4614-89E5-F53946381202}"/>
          </ac:spMkLst>
        </pc:spChg>
        <pc:picChg chg="mod modCrop">
          <ac:chgData name="Pascalle Cup" userId="acdf420d-3d1b-463e-9173-44ff0cd1b36a" providerId="ADAL" clId="{5C869750-DCE4-406F-8C4A-71F46174336D}" dt="2020-06-09T15:04:10.036" v="402" actId="1076"/>
          <ac:picMkLst>
            <pc:docMk/>
            <pc:sldMk cId="3613617975" sldId="261"/>
            <ac:picMk id="2" creationId="{DD37B357-056A-456B-9692-DFD9F6E7AE4E}"/>
          </ac:picMkLst>
        </pc:picChg>
      </pc:sldChg>
      <pc:sldChg chg="addSp modSp mod">
        <pc:chgData name="Pascalle Cup" userId="acdf420d-3d1b-463e-9173-44ff0cd1b36a" providerId="ADAL" clId="{5C869750-DCE4-406F-8C4A-71F46174336D}" dt="2020-06-09T15:00:03.320" v="171" actId="1076"/>
        <pc:sldMkLst>
          <pc:docMk/>
          <pc:sldMk cId="4134354284" sldId="262"/>
        </pc:sldMkLst>
        <pc:spChg chg="add mod">
          <ac:chgData name="Pascalle Cup" userId="acdf420d-3d1b-463e-9173-44ff0cd1b36a" providerId="ADAL" clId="{5C869750-DCE4-406F-8C4A-71F46174336D}" dt="2020-06-09T15:00:03.320" v="171" actId="1076"/>
          <ac:spMkLst>
            <pc:docMk/>
            <pc:sldMk cId="4134354284" sldId="262"/>
            <ac:spMk id="3" creationId="{05095330-678F-4135-BF27-9F65AA2C14F7}"/>
          </ac:spMkLst>
        </pc:spChg>
        <pc:picChg chg="mod">
          <ac:chgData name="Pascalle Cup" userId="acdf420d-3d1b-463e-9173-44ff0cd1b36a" providerId="ADAL" clId="{5C869750-DCE4-406F-8C4A-71F46174336D}" dt="2020-06-09T14:59:27.857" v="165" actId="1076"/>
          <ac:picMkLst>
            <pc:docMk/>
            <pc:sldMk cId="4134354284" sldId="262"/>
            <ac:picMk id="2" creationId="{D021A162-4860-4324-8421-BDA9AF845D5B}"/>
          </ac:picMkLst>
        </pc:picChg>
      </pc:sldChg>
      <pc:sldChg chg="addSp modSp mod modAnim">
        <pc:chgData name="Pascalle Cup" userId="acdf420d-3d1b-463e-9173-44ff0cd1b36a" providerId="ADAL" clId="{5C869750-DCE4-406F-8C4A-71F46174336D}" dt="2020-06-09T14:59:54.354" v="170" actId="207"/>
        <pc:sldMkLst>
          <pc:docMk/>
          <pc:sldMk cId="34682938" sldId="263"/>
        </pc:sldMkLst>
        <pc:spChg chg="mod">
          <ac:chgData name="Pascalle Cup" userId="acdf420d-3d1b-463e-9173-44ff0cd1b36a" providerId="ADAL" clId="{5C869750-DCE4-406F-8C4A-71F46174336D}" dt="2020-06-09T14:58:09.299" v="132" actId="21"/>
          <ac:spMkLst>
            <pc:docMk/>
            <pc:sldMk cId="34682938" sldId="263"/>
            <ac:spMk id="2" creationId="{20498629-1E0D-4476-BD18-854751A5D706}"/>
          </ac:spMkLst>
        </pc:spChg>
        <pc:spChg chg="add mod">
          <ac:chgData name="Pascalle Cup" userId="acdf420d-3d1b-463e-9173-44ff0cd1b36a" providerId="ADAL" clId="{5C869750-DCE4-406F-8C4A-71F46174336D}" dt="2020-06-09T14:59:54.354" v="170" actId="207"/>
          <ac:spMkLst>
            <pc:docMk/>
            <pc:sldMk cId="34682938" sldId="263"/>
            <ac:spMk id="3" creationId="{22AAC017-63F8-4BAF-94EB-833838099728}"/>
          </ac:spMkLst>
        </pc:spChg>
        <pc:spChg chg="add mod">
          <ac:chgData name="Pascalle Cup" userId="acdf420d-3d1b-463e-9173-44ff0cd1b36a" providerId="ADAL" clId="{5C869750-DCE4-406F-8C4A-71F46174336D}" dt="2020-06-09T14:58:17.288" v="135" actId="14100"/>
          <ac:spMkLst>
            <pc:docMk/>
            <pc:sldMk cId="34682938" sldId="263"/>
            <ac:spMk id="4" creationId="{0DB25A3C-BCBB-471B-8BCE-E7E3B65B9358}"/>
          </ac:spMkLst>
        </pc:spChg>
      </pc:sldChg>
      <pc:sldChg chg="addSp delSp modSp del mod setBg">
        <pc:chgData name="Pascalle Cup" userId="acdf420d-3d1b-463e-9173-44ff0cd1b36a" providerId="ADAL" clId="{5C869750-DCE4-406F-8C4A-71F46174336D}" dt="2020-06-09T15:08:24.471" v="664" actId="47"/>
        <pc:sldMkLst>
          <pc:docMk/>
          <pc:sldMk cId="3402569126" sldId="264"/>
        </pc:sldMkLst>
        <pc:spChg chg="mod">
          <ac:chgData name="Pascalle Cup" userId="acdf420d-3d1b-463e-9173-44ff0cd1b36a" providerId="ADAL" clId="{5C869750-DCE4-406F-8C4A-71F46174336D}" dt="2020-06-09T15:07:12.437" v="593" actId="21"/>
          <ac:spMkLst>
            <pc:docMk/>
            <pc:sldMk cId="3402569126" sldId="264"/>
            <ac:spMk id="2" creationId="{CFF4C136-BAD0-4056-8755-684E29E54BE7}"/>
          </ac:spMkLst>
        </pc:spChg>
        <pc:spChg chg="del">
          <ac:chgData name="Pascalle Cup" userId="acdf420d-3d1b-463e-9173-44ff0cd1b36a" providerId="ADAL" clId="{5C869750-DCE4-406F-8C4A-71F46174336D}" dt="2020-06-09T10:27:57.849" v="5"/>
          <ac:spMkLst>
            <pc:docMk/>
            <pc:sldMk cId="3402569126" sldId="264"/>
            <ac:spMk id="3" creationId="{AC0C13CE-AD4E-4AE7-A931-2065519FE097}"/>
          </ac:spMkLst>
        </pc:spChg>
        <pc:spChg chg="add del mod">
          <ac:chgData name="Pascalle Cup" userId="acdf420d-3d1b-463e-9173-44ff0cd1b36a" providerId="ADAL" clId="{5C869750-DCE4-406F-8C4A-71F46174336D}" dt="2020-06-09T15:06:39.598" v="588" actId="478"/>
          <ac:spMkLst>
            <pc:docMk/>
            <pc:sldMk cId="3402569126" sldId="264"/>
            <ac:spMk id="4" creationId="{25BF2BD9-90E9-4FAA-AC16-1930C6F286BC}"/>
          </ac:spMkLst>
        </pc:spChg>
        <pc:spChg chg="add del mod">
          <ac:chgData name="Pascalle Cup" userId="acdf420d-3d1b-463e-9173-44ff0cd1b36a" providerId="ADAL" clId="{5C869750-DCE4-406F-8C4A-71F46174336D}" dt="2020-06-09T10:29:42.990" v="20" actId="26606"/>
          <ac:spMkLst>
            <pc:docMk/>
            <pc:sldMk cId="3402569126" sldId="264"/>
            <ac:spMk id="5" creationId="{1A4D4B20-E2A3-459F-AF91-CA0B4D9C9C4C}"/>
          </ac:spMkLst>
        </pc:spChg>
        <pc:spChg chg="add del mod">
          <ac:chgData name="Pascalle Cup" userId="acdf420d-3d1b-463e-9173-44ff0cd1b36a" providerId="ADAL" clId="{5C869750-DCE4-406F-8C4A-71F46174336D}" dt="2020-06-09T10:29:23.829" v="18"/>
          <ac:spMkLst>
            <pc:docMk/>
            <pc:sldMk cId="3402569126" sldId="264"/>
            <ac:spMk id="7" creationId="{02EC7B8D-B472-4D79-AE86-78F2D14AD2CC}"/>
          </ac:spMkLst>
        </pc:spChg>
        <pc:spChg chg="add del mod">
          <ac:chgData name="Pascalle Cup" userId="acdf420d-3d1b-463e-9173-44ff0cd1b36a" providerId="ADAL" clId="{5C869750-DCE4-406F-8C4A-71F46174336D}" dt="2020-06-09T15:06:34.441" v="587" actId="21"/>
          <ac:spMkLst>
            <pc:docMk/>
            <pc:sldMk cId="3402569126" sldId="264"/>
            <ac:spMk id="10" creationId="{96982C49-9475-46BB-BBFE-9C23C869AEA5}"/>
          </ac:spMkLst>
        </pc:spChg>
        <pc:spChg chg="add">
          <ac:chgData name="Pascalle Cup" userId="acdf420d-3d1b-463e-9173-44ff0cd1b36a" providerId="ADAL" clId="{5C869750-DCE4-406F-8C4A-71F46174336D}" dt="2020-06-09T10:29:42.990" v="20" actId="26606"/>
          <ac:spMkLst>
            <pc:docMk/>
            <pc:sldMk cId="3402569126" sldId="264"/>
            <ac:spMk id="15" creationId="{3B854194-185D-494D-905C-7C7CB2E30F6E}"/>
          </ac:spMkLst>
        </pc:spChg>
        <pc:spChg chg="add">
          <ac:chgData name="Pascalle Cup" userId="acdf420d-3d1b-463e-9173-44ff0cd1b36a" providerId="ADAL" clId="{5C869750-DCE4-406F-8C4A-71F46174336D}" dt="2020-06-09T10:29:42.990" v="20" actId="26606"/>
          <ac:spMkLst>
            <pc:docMk/>
            <pc:sldMk cId="3402569126" sldId="264"/>
            <ac:spMk id="17" creationId="{B4F5FA0D-0104-4987-8241-EFF7C85B88DE}"/>
          </ac:spMkLst>
        </pc:spChg>
        <pc:picChg chg="add del mod">
          <ac:chgData name="Pascalle Cup" userId="acdf420d-3d1b-463e-9173-44ff0cd1b36a" providerId="ADAL" clId="{5C869750-DCE4-406F-8C4A-71F46174336D}" dt="2020-06-09T10:28:42.551" v="9" actId="21"/>
          <ac:picMkLst>
            <pc:docMk/>
            <pc:sldMk cId="3402569126" sldId="264"/>
            <ac:picMk id="4" creationId="{7FEE70D8-36E6-4CBC-86B8-A5F6B437430C}"/>
          </ac:picMkLst>
        </pc:picChg>
        <pc:picChg chg="add del mod">
          <ac:chgData name="Pascalle Cup" userId="acdf420d-3d1b-463e-9173-44ff0cd1b36a" providerId="ADAL" clId="{5C869750-DCE4-406F-8C4A-71F46174336D}" dt="2020-06-09T10:29:25.457" v="19" actId="478"/>
          <ac:picMkLst>
            <pc:docMk/>
            <pc:sldMk cId="3402569126" sldId="264"/>
            <ac:picMk id="8" creationId="{840CBB6A-9668-4C41-BFAA-EECDB29B76DE}"/>
          </ac:picMkLst>
        </pc:picChg>
        <pc:picChg chg="add">
          <ac:chgData name="Pascalle Cup" userId="acdf420d-3d1b-463e-9173-44ff0cd1b36a" providerId="ADAL" clId="{5C869750-DCE4-406F-8C4A-71F46174336D}" dt="2020-06-09T10:29:42.990" v="20" actId="26606"/>
          <ac:picMkLst>
            <pc:docMk/>
            <pc:sldMk cId="3402569126" sldId="264"/>
            <ac:picMk id="19" creationId="{2897127E-6CEF-446C-BE87-93B7C46E49D1}"/>
          </ac:picMkLst>
        </pc:picChg>
      </pc:sldChg>
      <pc:sldChg chg="addSp delSp modSp mod setBg">
        <pc:chgData name="Pascalle Cup" userId="acdf420d-3d1b-463e-9173-44ff0cd1b36a" providerId="ADAL" clId="{5C869750-DCE4-406F-8C4A-71F46174336D}" dt="2020-06-09T15:07:39.505" v="606" actId="20577"/>
        <pc:sldMkLst>
          <pc:docMk/>
          <pc:sldMk cId="1912611932" sldId="265"/>
        </pc:sldMkLst>
        <pc:spChg chg="mod">
          <ac:chgData name="Pascalle Cup" userId="acdf420d-3d1b-463e-9173-44ff0cd1b36a" providerId="ADAL" clId="{5C869750-DCE4-406F-8C4A-71F46174336D}" dt="2020-06-09T15:07:39.505" v="606" actId="20577"/>
          <ac:spMkLst>
            <pc:docMk/>
            <pc:sldMk cId="1912611932" sldId="265"/>
            <ac:spMk id="2" creationId="{3142FA5D-0D1D-48B8-B6A2-EC3F1D2710DA}"/>
          </ac:spMkLst>
        </pc:spChg>
        <pc:spChg chg="del">
          <ac:chgData name="Pascalle Cup" userId="acdf420d-3d1b-463e-9173-44ff0cd1b36a" providerId="ADAL" clId="{5C869750-DCE4-406F-8C4A-71F46174336D}" dt="2020-06-09T14:43:57.671" v="34"/>
          <ac:spMkLst>
            <pc:docMk/>
            <pc:sldMk cId="1912611932" sldId="265"/>
            <ac:spMk id="3" creationId="{487B54D6-A6BC-4CDD-82D4-01E464D5C54F}"/>
          </ac:spMkLst>
        </pc:spChg>
        <pc:spChg chg="add del mod">
          <ac:chgData name="Pascalle Cup" userId="acdf420d-3d1b-463e-9173-44ff0cd1b36a" providerId="ADAL" clId="{5C869750-DCE4-406F-8C4A-71F46174336D}" dt="2020-06-09T14:44:28.379" v="38"/>
          <ac:spMkLst>
            <pc:docMk/>
            <pc:sldMk cId="1912611932" sldId="265"/>
            <ac:spMk id="6" creationId="{BE37C20D-69F7-4414-AFE8-F2DAB91A1E89}"/>
          </ac:spMkLst>
        </pc:spChg>
        <pc:spChg chg="add del mod">
          <ac:chgData name="Pascalle Cup" userId="acdf420d-3d1b-463e-9173-44ff0cd1b36a" providerId="ADAL" clId="{5C869750-DCE4-406F-8C4A-71F46174336D}" dt="2020-06-09T14:45:16.194" v="46"/>
          <ac:spMkLst>
            <pc:docMk/>
            <pc:sldMk cId="1912611932" sldId="265"/>
            <ac:spMk id="9" creationId="{837AD59C-AB5A-4470-AE7A-BB890795A4C1}"/>
          </ac:spMkLst>
        </pc:spChg>
        <pc:spChg chg="add del mod">
          <ac:chgData name="Pascalle Cup" userId="acdf420d-3d1b-463e-9173-44ff0cd1b36a" providerId="ADAL" clId="{5C869750-DCE4-406F-8C4A-71F46174336D}" dt="2020-06-09T14:55:21.336" v="88"/>
          <ac:spMkLst>
            <pc:docMk/>
            <pc:sldMk cId="1912611932" sldId="265"/>
            <ac:spMk id="10" creationId="{3C64C464-3AFC-43B0-9AD9-28B7572ED5C1}"/>
          </ac:spMkLst>
        </pc:spChg>
        <pc:spChg chg="add del mod">
          <ac:chgData name="Pascalle Cup" userId="acdf420d-3d1b-463e-9173-44ff0cd1b36a" providerId="ADAL" clId="{5C869750-DCE4-406F-8C4A-71F46174336D}" dt="2020-06-09T14:56:28.930" v="91"/>
          <ac:spMkLst>
            <pc:docMk/>
            <pc:sldMk cId="1912611932" sldId="265"/>
            <ac:spMk id="13" creationId="{1F526C0D-115A-40A3-A8C3-AFA7E1EA1DB4}"/>
          </ac:spMkLst>
        </pc:spChg>
        <pc:spChg chg="add del">
          <ac:chgData name="Pascalle Cup" userId="acdf420d-3d1b-463e-9173-44ff0cd1b36a" providerId="ADAL" clId="{5C869750-DCE4-406F-8C4A-71F46174336D}" dt="2020-06-09T14:56:41.352" v="93" actId="26606"/>
          <ac:spMkLst>
            <pc:docMk/>
            <pc:sldMk cId="1912611932" sldId="265"/>
            <ac:spMk id="19" creationId="{16C5FA50-8D52-4617-AF91-5C7B1C8352F1}"/>
          </ac:spMkLst>
        </pc:spChg>
        <pc:spChg chg="add del">
          <ac:chgData name="Pascalle Cup" userId="acdf420d-3d1b-463e-9173-44ff0cd1b36a" providerId="ADAL" clId="{5C869750-DCE4-406F-8C4A-71F46174336D}" dt="2020-06-09T14:56:41.352" v="93" actId="26606"/>
          <ac:spMkLst>
            <pc:docMk/>
            <pc:sldMk cId="1912611932" sldId="265"/>
            <ac:spMk id="21" creationId="{E223798C-12AD-4B0C-A50C-D676347D67CF}"/>
          </ac:spMkLst>
        </pc:spChg>
        <pc:spChg chg="add del">
          <ac:chgData name="Pascalle Cup" userId="acdf420d-3d1b-463e-9173-44ff0cd1b36a" providerId="ADAL" clId="{5C869750-DCE4-406F-8C4A-71F46174336D}" dt="2020-06-09T14:45:25.515" v="48" actId="26606"/>
          <ac:spMkLst>
            <pc:docMk/>
            <pc:sldMk cId="1912611932" sldId="265"/>
            <ac:spMk id="92" creationId="{D8DAE7B8-0656-422E-9515-E10952688ABF}"/>
          </ac:spMkLst>
        </pc:spChg>
        <pc:spChg chg="add del">
          <ac:chgData name="Pascalle Cup" userId="acdf420d-3d1b-463e-9173-44ff0cd1b36a" providerId="ADAL" clId="{5C869750-DCE4-406F-8C4A-71F46174336D}" dt="2020-06-09T14:45:25.515" v="48" actId="26606"/>
          <ac:spMkLst>
            <pc:docMk/>
            <pc:sldMk cId="1912611932" sldId="265"/>
            <ac:spMk id="94" creationId="{A363DA99-BE95-4C06-82AA-917ED6556B7B}"/>
          </ac:spMkLst>
        </pc:spChg>
        <pc:grpChg chg="add del">
          <ac:chgData name="Pascalle Cup" userId="acdf420d-3d1b-463e-9173-44ff0cd1b36a" providerId="ADAL" clId="{5C869750-DCE4-406F-8C4A-71F46174336D}" dt="2020-06-09T14:45:25.515" v="48" actId="26606"/>
          <ac:grpSpMkLst>
            <pc:docMk/>
            <pc:sldMk cId="1912611932" sldId="265"/>
            <ac:grpSpMk id="71" creationId="{AB2FAF3C-F36A-4612-B00B-E737FEB1E065}"/>
          </ac:grpSpMkLst>
        </pc:grpChg>
        <pc:picChg chg="add del mod">
          <ac:chgData name="Pascalle Cup" userId="acdf420d-3d1b-463e-9173-44ff0cd1b36a" providerId="ADAL" clId="{5C869750-DCE4-406F-8C4A-71F46174336D}" dt="2020-06-09T14:44:08.122" v="37" actId="478"/>
          <ac:picMkLst>
            <pc:docMk/>
            <pc:sldMk cId="1912611932" sldId="265"/>
            <ac:picMk id="4" creationId="{AF838318-A222-4691-8EDF-2D4544838988}"/>
          </ac:picMkLst>
        </pc:picChg>
        <pc:picChg chg="add del mod modCrop">
          <ac:chgData name="Pascalle Cup" userId="acdf420d-3d1b-463e-9173-44ff0cd1b36a" providerId="ADAL" clId="{5C869750-DCE4-406F-8C4A-71F46174336D}" dt="2020-06-09T14:44:49.706" v="45" actId="478"/>
          <ac:picMkLst>
            <pc:docMk/>
            <pc:sldMk cId="1912611932" sldId="265"/>
            <ac:picMk id="7" creationId="{FAB263C8-24E6-48DE-ACD9-067915863546}"/>
          </ac:picMkLst>
        </pc:picChg>
        <pc:picChg chg="add del mod">
          <ac:chgData name="Pascalle Cup" userId="acdf420d-3d1b-463e-9173-44ff0cd1b36a" providerId="ADAL" clId="{5C869750-DCE4-406F-8C4A-71F46174336D}" dt="2020-06-09T14:55:52.350" v="90" actId="478"/>
          <ac:picMkLst>
            <pc:docMk/>
            <pc:sldMk cId="1912611932" sldId="265"/>
            <ac:picMk id="11" creationId="{D01A751D-413A-4B56-9E76-349CA06BD3D6}"/>
          </ac:picMkLst>
        </pc:picChg>
        <pc:picChg chg="add mod">
          <ac:chgData name="Pascalle Cup" userId="acdf420d-3d1b-463e-9173-44ff0cd1b36a" providerId="ADAL" clId="{5C869750-DCE4-406F-8C4A-71F46174336D}" dt="2020-06-09T14:56:45.966" v="95" actId="1076"/>
          <ac:picMkLst>
            <pc:docMk/>
            <pc:sldMk cId="1912611932" sldId="265"/>
            <ac:picMk id="14" creationId="{257DF350-1AC4-4980-969C-EF433C8152A6}"/>
          </ac:picMkLst>
        </pc:picChg>
        <pc:picChg chg="add del mod">
          <ac:chgData name="Pascalle Cup" userId="acdf420d-3d1b-463e-9173-44ff0cd1b36a" providerId="ADAL" clId="{5C869750-DCE4-406F-8C4A-71F46174336D}" dt="2020-06-09T14:45:27.507" v="49" actId="21"/>
          <ac:picMkLst>
            <pc:docMk/>
            <pc:sldMk cId="1912611932" sldId="265"/>
            <ac:picMk id="1026" creationId="{563E5E1E-7E1A-4420-9794-B189EEB0219A}"/>
          </ac:picMkLst>
        </pc:picChg>
      </pc:sldChg>
      <pc:sldChg chg="addSp delSp modSp mod">
        <pc:chgData name="Pascalle Cup" userId="acdf420d-3d1b-463e-9173-44ff0cd1b36a" providerId="ADAL" clId="{5C869750-DCE4-406F-8C4A-71F46174336D}" dt="2020-06-09T15:25:00.490" v="2259" actId="27636"/>
        <pc:sldMkLst>
          <pc:docMk/>
          <pc:sldMk cId="3861103067" sldId="266"/>
        </pc:sldMkLst>
        <pc:spChg chg="mod">
          <ac:chgData name="Pascalle Cup" userId="acdf420d-3d1b-463e-9173-44ff0cd1b36a" providerId="ADAL" clId="{5C869750-DCE4-406F-8C4A-71F46174336D}" dt="2020-06-09T15:24:19.294" v="2234" actId="26606"/>
          <ac:spMkLst>
            <pc:docMk/>
            <pc:sldMk cId="3861103067" sldId="266"/>
            <ac:spMk id="2" creationId="{F0C6F24E-F8CF-40E4-B1A0-56DB276D8F51}"/>
          </ac:spMkLst>
        </pc:spChg>
        <pc:spChg chg="mod">
          <ac:chgData name="Pascalle Cup" userId="acdf420d-3d1b-463e-9173-44ff0cd1b36a" providerId="ADAL" clId="{5C869750-DCE4-406F-8C4A-71F46174336D}" dt="2020-06-09T15:25:00.490" v="2259" actId="27636"/>
          <ac:spMkLst>
            <pc:docMk/>
            <pc:sldMk cId="3861103067" sldId="266"/>
            <ac:spMk id="3" creationId="{5E90116A-F19C-42C8-A4EA-DEE18E6BDBF0}"/>
          </ac:spMkLst>
        </pc:spChg>
        <pc:spChg chg="add del">
          <ac:chgData name="Pascalle Cup" userId="acdf420d-3d1b-463e-9173-44ff0cd1b36a" providerId="ADAL" clId="{5C869750-DCE4-406F-8C4A-71F46174336D}" dt="2020-06-09T15:24:19.294" v="2234" actId="26606"/>
          <ac:spMkLst>
            <pc:docMk/>
            <pc:sldMk cId="3861103067" sldId="266"/>
            <ac:spMk id="8" creationId="{907EF6B7-1338-4443-8C46-6A318D952DFD}"/>
          </ac:spMkLst>
        </pc:spChg>
        <pc:spChg chg="add del">
          <ac:chgData name="Pascalle Cup" userId="acdf420d-3d1b-463e-9173-44ff0cd1b36a" providerId="ADAL" clId="{5C869750-DCE4-406F-8C4A-71F46174336D}" dt="2020-06-09T15:24:19.294" v="2234" actId="26606"/>
          <ac:spMkLst>
            <pc:docMk/>
            <pc:sldMk cId="3861103067" sldId="266"/>
            <ac:spMk id="10" creationId="{DAAE4CDD-124C-4DCF-9584-B6033B545DD5}"/>
          </ac:spMkLst>
        </pc:spChg>
        <pc:spChg chg="add del">
          <ac:chgData name="Pascalle Cup" userId="acdf420d-3d1b-463e-9173-44ff0cd1b36a" providerId="ADAL" clId="{5C869750-DCE4-406F-8C4A-71F46174336D}" dt="2020-06-09T15:24:19.294" v="2234" actId="26606"/>
          <ac:spMkLst>
            <pc:docMk/>
            <pc:sldMk cId="3861103067" sldId="266"/>
            <ac:spMk id="12" creationId="{081E4A58-353D-44AE-B2FC-2A74E2E400F7}"/>
          </ac:spMkLst>
        </pc:spChg>
        <pc:spChg chg="add">
          <ac:chgData name="Pascalle Cup" userId="acdf420d-3d1b-463e-9173-44ff0cd1b36a" providerId="ADAL" clId="{5C869750-DCE4-406F-8C4A-71F46174336D}" dt="2020-06-09T15:24:19.294" v="2234" actId="26606"/>
          <ac:spMkLst>
            <pc:docMk/>
            <pc:sldMk cId="3861103067" sldId="266"/>
            <ac:spMk id="14" creationId="{6BEF4656-0683-4420-BED2-A1C88CED7D80}"/>
          </ac:spMkLst>
        </pc:spChg>
        <pc:spChg chg="add">
          <ac:chgData name="Pascalle Cup" userId="acdf420d-3d1b-463e-9173-44ff0cd1b36a" providerId="ADAL" clId="{5C869750-DCE4-406F-8C4A-71F46174336D}" dt="2020-06-09T15:24:19.294" v="2234" actId="26606"/>
          <ac:spMkLst>
            <pc:docMk/>
            <pc:sldMk cId="3861103067" sldId="266"/>
            <ac:spMk id="16" creationId="{C4CCB850-8E75-43A0-AE24-BEE25764B197}"/>
          </ac:spMkLst>
        </pc:spChg>
        <pc:spChg chg="add del">
          <ac:chgData name="Pascalle Cup" userId="acdf420d-3d1b-463e-9173-44ff0cd1b36a" providerId="ADAL" clId="{5C869750-DCE4-406F-8C4A-71F46174336D}" dt="2020-06-09T15:23:29.346" v="2178" actId="26606"/>
          <ac:spMkLst>
            <pc:docMk/>
            <pc:sldMk cId="3861103067" sldId="266"/>
            <ac:spMk id="17" creationId="{15911E3A-C35B-4EF7-A355-B84E9A14AF4D}"/>
          </ac:spMkLst>
        </pc:spChg>
        <pc:spChg chg="add del">
          <ac:chgData name="Pascalle Cup" userId="acdf420d-3d1b-463e-9173-44ff0cd1b36a" providerId="ADAL" clId="{5C869750-DCE4-406F-8C4A-71F46174336D}" dt="2020-06-09T15:23:28.908" v="2177" actId="26606"/>
          <ac:spMkLst>
            <pc:docMk/>
            <pc:sldMk cId="3861103067" sldId="266"/>
            <ac:spMk id="50" creationId="{907EF6B7-1338-4443-8C46-6A318D952DFD}"/>
          </ac:spMkLst>
        </pc:spChg>
        <pc:spChg chg="add del">
          <ac:chgData name="Pascalle Cup" userId="acdf420d-3d1b-463e-9173-44ff0cd1b36a" providerId="ADAL" clId="{5C869750-DCE4-406F-8C4A-71F46174336D}" dt="2020-06-09T15:23:28.908" v="2177" actId="26606"/>
          <ac:spMkLst>
            <pc:docMk/>
            <pc:sldMk cId="3861103067" sldId="266"/>
            <ac:spMk id="52" creationId="{DAAE4CDD-124C-4DCF-9584-B6033B545DD5}"/>
          </ac:spMkLst>
        </pc:spChg>
        <pc:spChg chg="add del">
          <ac:chgData name="Pascalle Cup" userId="acdf420d-3d1b-463e-9173-44ff0cd1b36a" providerId="ADAL" clId="{5C869750-DCE4-406F-8C4A-71F46174336D}" dt="2020-06-09T15:23:28.908" v="2177" actId="26606"/>
          <ac:spMkLst>
            <pc:docMk/>
            <pc:sldMk cId="3861103067" sldId="266"/>
            <ac:spMk id="54" creationId="{081E4A58-353D-44AE-B2FC-2A74E2E400F7}"/>
          </ac:spMkLst>
        </pc:spChg>
        <pc:grpChg chg="add">
          <ac:chgData name="Pascalle Cup" userId="acdf420d-3d1b-463e-9173-44ff0cd1b36a" providerId="ADAL" clId="{5C869750-DCE4-406F-8C4A-71F46174336D}" dt="2020-06-09T15:24:19.294" v="2234" actId="26606"/>
          <ac:grpSpMkLst>
            <pc:docMk/>
            <pc:sldMk cId="3861103067" sldId="266"/>
            <ac:grpSpMk id="15" creationId="{C40C6DFE-A65D-4403-B6BC-B3955D185AF4}"/>
          </ac:grpSpMkLst>
        </pc:grpChg>
        <pc:grpChg chg="add del">
          <ac:chgData name="Pascalle Cup" userId="acdf420d-3d1b-463e-9173-44ff0cd1b36a" providerId="ADAL" clId="{5C869750-DCE4-406F-8C4A-71F46174336D}" dt="2020-06-09T15:23:29.346" v="2178" actId="26606"/>
          <ac:grpSpMkLst>
            <pc:docMk/>
            <pc:sldMk cId="3861103067" sldId="266"/>
            <ac:grpSpMk id="19" creationId="{E21ADB3D-AD65-44B4-847D-5E90E90A5D16}"/>
          </ac:grpSpMkLst>
        </pc:grpChg>
        <pc:grpChg chg="add del">
          <ac:chgData name="Pascalle Cup" userId="acdf420d-3d1b-463e-9173-44ff0cd1b36a" providerId="ADAL" clId="{5C869750-DCE4-406F-8C4A-71F46174336D}" dt="2020-06-09T15:23:29.346" v="2178" actId="26606"/>
          <ac:grpSpMkLst>
            <pc:docMk/>
            <pc:sldMk cId="3861103067" sldId="266"/>
            <ac:grpSpMk id="42" creationId="{5F8A7F7F-DD1A-4F41-98AC-B9CE2A620CDC}"/>
          </ac:grpSpMkLst>
        </pc:grpChg>
        <pc:cxnChg chg="add">
          <ac:chgData name="Pascalle Cup" userId="acdf420d-3d1b-463e-9173-44ff0cd1b36a" providerId="ADAL" clId="{5C869750-DCE4-406F-8C4A-71F46174336D}" dt="2020-06-09T15:24:19.294" v="2234" actId="26606"/>
          <ac:cxnSpMkLst>
            <pc:docMk/>
            <pc:sldMk cId="3861103067" sldId="266"/>
            <ac:cxnSpMk id="44" creationId="{3E2D009B-70F6-4703-A06F-6829E40A1156}"/>
          </ac:cxnSpMkLst>
        </pc:cxnChg>
      </pc:sldChg>
      <pc:sldChg chg="addSp delSp modSp new mod setBg">
        <pc:chgData name="Pascalle Cup" userId="acdf420d-3d1b-463e-9173-44ff0cd1b36a" providerId="ADAL" clId="{5C869750-DCE4-406F-8C4A-71F46174336D}" dt="2020-06-09T15:09:40.917" v="727" actId="1076"/>
        <pc:sldMkLst>
          <pc:docMk/>
          <pc:sldMk cId="1931501848" sldId="267"/>
        </pc:sldMkLst>
        <pc:spChg chg="add mod">
          <ac:chgData name="Pascalle Cup" userId="acdf420d-3d1b-463e-9173-44ff0cd1b36a" providerId="ADAL" clId="{5C869750-DCE4-406F-8C4A-71F46174336D}" dt="2020-06-09T15:09:40.917" v="727" actId="1076"/>
          <ac:spMkLst>
            <pc:docMk/>
            <pc:sldMk cId="1931501848" sldId="267"/>
            <ac:spMk id="3" creationId="{A79FB692-5259-4C8F-9034-E3537E2AB4AD}"/>
          </ac:spMkLst>
        </pc:spChg>
        <pc:spChg chg="add del">
          <ac:chgData name="Pascalle Cup" userId="acdf420d-3d1b-463e-9173-44ff0cd1b36a" providerId="ADAL" clId="{5C869750-DCE4-406F-8C4A-71F46174336D}" dt="2020-06-09T10:32:51.964" v="26" actId="26606"/>
          <ac:spMkLst>
            <pc:docMk/>
            <pc:sldMk cId="1931501848" sldId="267"/>
            <ac:spMk id="7" creationId="{32BC26D8-82FB-445E-AA49-62A77D7C1EE0}"/>
          </ac:spMkLst>
        </pc:spChg>
        <pc:spChg chg="add del">
          <ac:chgData name="Pascalle Cup" userId="acdf420d-3d1b-463e-9173-44ff0cd1b36a" providerId="ADAL" clId="{5C869750-DCE4-406F-8C4A-71F46174336D}" dt="2020-06-09T10:32:51.964" v="26" actId="26606"/>
          <ac:spMkLst>
            <pc:docMk/>
            <pc:sldMk cId="1931501848" sldId="267"/>
            <ac:spMk id="9" creationId="{CB44330D-EA18-4254-AA95-EB49948539B8}"/>
          </ac:spMkLst>
        </pc:spChg>
        <pc:spChg chg="add">
          <ac:chgData name="Pascalle Cup" userId="acdf420d-3d1b-463e-9173-44ff0cd1b36a" providerId="ADAL" clId="{5C869750-DCE4-406F-8C4A-71F46174336D}" dt="2020-06-09T10:32:51.977" v="27" actId="26606"/>
          <ac:spMkLst>
            <pc:docMk/>
            <pc:sldMk cId="1931501848" sldId="267"/>
            <ac:spMk id="11" creationId="{A2509F26-B5DC-4BA7-B476-4CB044237A2E}"/>
          </ac:spMkLst>
        </pc:spChg>
        <pc:spChg chg="add">
          <ac:chgData name="Pascalle Cup" userId="acdf420d-3d1b-463e-9173-44ff0cd1b36a" providerId="ADAL" clId="{5C869750-DCE4-406F-8C4A-71F46174336D}" dt="2020-06-09T10:32:51.977" v="27" actId="26606"/>
          <ac:spMkLst>
            <pc:docMk/>
            <pc:sldMk cId="1931501848" sldId="267"/>
            <ac:spMk id="12" creationId="{DB103EB1-B135-4526-B883-33228FC27FF1}"/>
          </ac:spMkLst>
        </pc:spChg>
        <pc:picChg chg="add mod modCrop">
          <ac:chgData name="Pascalle Cup" userId="acdf420d-3d1b-463e-9173-44ff0cd1b36a" providerId="ADAL" clId="{5C869750-DCE4-406F-8C4A-71F46174336D}" dt="2020-06-09T10:32:51.977" v="27" actId="26606"/>
          <ac:picMkLst>
            <pc:docMk/>
            <pc:sldMk cId="1931501848" sldId="267"/>
            <ac:picMk id="2" creationId="{7D9FBE68-10C5-4FDC-8E31-C9224FA5A591}"/>
          </ac:picMkLst>
        </pc:picChg>
      </pc:sldChg>
      <pc:sldChg chg="addSp modSp new del mod">
        <pc:chgData name="Pascalle Cup" userId="acdf420d-3d1b-463e-9173-44ff0cd1b36a" providerId="ADAL" clId="{5C869750-DCE4-406F-8C4A-71F46174336D}" dt="2020-06-09T10:32:28.642" v="24" actId="47"/>
        <pc:sldMkLst>
          <pc:docMk/>
          <pc:sldMk cId="2473246222" sldId="268"/>
        </pc:sldMkLst>
        <pc:graphicFrameChg chg="add mod">
          <ac:chgData name="Pascalle Cup" userId="acdf420d-3d1b-463e-9173-44ff0cd1b36a" providerId="ADAL" clId="{5C869750-DCE4-406F-8C4A-71F46174336D}" dt="2020-06-09T10:31:30.620" v="23" actId="1076"/>
          <ac:graphicFrameMkLst>
            <pc:docMk/>
            <pc:sldMk cId="2473246222" sldId="268"/>
            <ac:graphicFrameMk id="2" creationId="{8F8EC9D9-92D7-4AA9-B610-9F70DF9904D6}"/>
          </ac:graphicFrameMkLst>
        </pc:graphicFrameChg>
      </pc:sldChg>
      <pc:sldChg chg="addSp modSp new mod">
        <pc:chgData name="Pascalle Cup" userId="acdf420d-3d1b-463e-9173-44ff0cd1b36a" providerId="ADAL" clId="{5C869750-DCE4-406F-8C4A-71F46174336D}" dt="2020-06-09T14:48:33.289" v="63" actId="1076"/>
        <pc:sldMkLst>
          <pc:docMk/>
          <pc:sldMk cId="3458174211" sldId="269"/>
        </pc:sldMkLst>
        <pc:picChg chg="add mod">
          <ac:chgData name="Pascalle Cup" userId="acdf420d-3d1b-463e-9173-44ff0cd1b36a" providerId="ADAL" clId="{5C869750-DCE4-406F-8C4A-71F46174336D}" dt="2020-06-09T14:47:10.117" v="55" actId="1076"/>
          <ac:picMkLst>
            <pc:docMk/>
            <pc:sldMk cId="3458174211" sldId="269"/>
            <ac:picMk id="2" creationId="{A09F0EAA-6A3A-46EE-9A93-D8211A35CA37}"/>
          </ac:picMkLst>
        </pc:picChg>
        <pc:picChg chg="add mod">
          <ac:chgData name="Pascalle Cup" userId="acdf420d-3d1b-463e-9173-44ff0cd1b36a" providerId="ADAL" clId="{5C869750-DCE4-406F-8C4A-71F46174336D}" dt="2020-06-09T14:48:19.266" v="60" actId="1076"/>
          <ac:picMkLst>
            <pc:docMk/>
            <pc:sldMk cId="3458174211" sldId="269"/>
            <ac:picMk id="2050" creationId="{9CF8F6E7-0BAF-424C-BE2C-DD8E6259515E}"/>
          </ac:picMkLst>
        </pc:picChg>
        <pc:picChg chg="add mod">
          <ac:chgData name="Pascalle Cup" userId="acdf420d-3d1b-463e-9173-44ff0cd1b36a" providerId="ADAL" clId="{5C869750-DCE4-406F-8C4A-71F46174336D}" dt="2020-06-09T14:48:33.289" v="63" actId="1076"/>
          <ac:picMkLst>
            <pc:docMk/>
            <pc:sldMk cId="3458174211" sldId="269"/>
            <ac:picMk id="2052" creationId="{A66A3300-6E63-453B-8391-4C5E631C5A90}"/>
          </ac:picMkLst>
        </pc:picChg>
      </pc:sldChg>
      <pc:sldChg chg="addSp modSp new mod">
        <pc:chgData name="Pascalle Cup" userId="acdf420d-3d1b-463e-9173-44ff0cd1b36a" providerId="ADAL" clId="{5C869750-DCE4-406F-8C4A-71F46174336D}" dt="2020-06-09T15:12:53.374" v="935" actId="20577"/>
        <pc:sldMkLst>
          <pc:docMk/>
          <pc:sldMk cId="1303038475" sldId="270"/>
        </pc:sldMkLst>
        <pc:spChg chg="add mod">
          <ac:chgData name="Pascalle Cup" userId="acdf420d-3d1b-463e-9173-44ff0cd1b36a" providerId="ADAL" clId="{5C869750-DCE4-406F-8C4A-71F46174336D}" dt="2020-06-09T15:11:26.225" v="848" actId="1076"/>
          <ac:spMkLst>
            <pc:docMk/>
            <pc:sldMk cId="1303038475" sldId="270"/>
            <ac:spMk id="4" creationId="{1553CA2A-8E74-4580-BF79-3728BA26EA4F}"/>
          </ac:spMkLst>
        </pc:spChg>
        <pc:spChg chg="add mod">
          <ac:chgData name="Pascalle Cup" userId="acdf420d-3d1b-463e-9173-44ff0cd1b36a" providerId="ADAL" clId="{5C869750-DCE4-406F-8C4A-71F46174336D}" dt="2020-06-09T15:12:53.374" v="935" actId="20577"/>
          <ac:spMkLst>
            <pc:docMk/>
            <pc:sldMk cId="1303038475" sldId="270"/>
            <ac:spMk id="5" creationId="{A921D3CF-A7F7-4C8D-9E98-D678787F1D47}"/>
          </ac:spMkLst>
        </pc:spChg>
        <pc:picChg chg="add mod modCrop">
          <ac:chgData name="Pascalle Cup" userId="acdf420d-3d1b-463e-9173-44ff0cd1b36a" providerId="ADAL" clId="{5C869750-DCE4-406F-8C4A-71F46174336D}" dt="2020-06-09T14:50:03.814" v="70" actId="1076"/>
          <ac:picMkLst>
            <pc:docMk/>
            <pc:sldMk cId="1303038475" sldId="270"/>
            <ac:picMk id="2" creationId="{83558381-60A1-4DC4-A09A-07F6FD072CA5}"/>
          </ac:picMkLst>
        </pc:picChg>
        <pc:picChg chg="add mod modCrop">
          <ac:chgData name="Pascalle Cup" userId="acdf420d-3d1b-463e-9173-44ff0cd1b36a" providerId="ADAL" clId="{5C869750-DCE4-406F-8C4A-71F46174336D}" dt="2020-06-09T15:10:58.610" v="840" actId="1076"/>
          <ac:picMkLst>
            <pc:docMk/>
            <pc:sldMk cId="1303038475" sldId="270"/>
            <ac:picMk id="3" creationId="{CFFB14C1-918E-4E3A-8702-0E01FA86281E}"/>
          </ac:picMkLst>
        </pc:picChg>
      </pc:sldChg>
      <pc:sldChg chg="addSp modSp new mod">
        <pc:chgData name="Pascalle Cup" userId="acdf420d-3d1b-463e-9173-44ff0cd1b36a" providerId="ADAL" clId="{5C869750-DCE4-406F-8C4A-71F46174336D}" dt="2020-06-09T15:08:22.405" v="663" actId="5793"/>
        <pc:sldMkLst>
          <pc:docMk/>
          <pc:sldMk cId="3107264037" sldId="271"/>
        </pc:sldMkLst>
        <pc:spChg chg="mod">
          <ac:chgData name="Pascalle Cup" userId="acdf420d-3d1b-463e-9173-44ff0cd1b36a" providerId="ADAL" clId="{5C869750-DCE4-406F-8C4A-71F46174336D}" dt="2020-06-09T15:07:49.881" v="610" actId="20577"/>
          <ac:spMkLst>
            <pc:docMk/>
            <pc:sldMk cId="3107264037" sldId="271"/>
            <ac:spMk id="2" creationId="{451E79A6-1C6E-4315-8358-752C9498AF64}"/>
          </ac:spMkLst>
        </pc:spChg>
        <pc:spChg chg="add mod">
          <ac:chgData name="Pascalle Cup" userId="acdf420d-3d1b-463e-9173-44ff0cd1b36a" providerId="ADAL" clId="{5C869750-DCE4-406F-8C4A-71F46174336D}" dt="2020-06-09T15:08:22.405" v="663" actId="5793"/>
          <ac:spMkLst>
            <pc:docMk/>
            <pc:sldMk cId="3107264037" sldId="271"/>
            <ac:spMk id="3" creationId="{F111FB2A-51CF-4965-9B6B-F7782AFED32C}"/>
          </ac:spMkLst>
        </pc:spChg>
      </pc:sldChg>
      <pc:sldChg chg="addSp modSp new mod">
        <pc:chgData name="Pascalle Cup" userId="acdf420d-3d1b-463e-9173-44ff0cd1b36a" providerId="ADAL" clId="{5C869750-DCE4-406F-8C4A-71F46174336D}" dt="2020-06-09T15:19:00.947" v="2063" actId="113"/>
        <pc:sldMkLst>
          <pc:docMk/>
          <pc:sldMk cId="3382334537" sldId="272"/>
        </pc:sldMkLst>
        <pc:spChg chg="mod">
          <ac:chgData name="Pascalle Cup" userId="acdf420d-3d1b-463e-9173-44ff0cd1b36a" providerId="ADAL" clId="{5C869750-DCE4-406F-8C4A-71F46174336D}" dt="2020-06-09T15:13:50.255" v="1016" actId="20577"/>
          <ac:spMkLst>
            <pc:docMk/>
            <pc:sldMk cId="3382334537" sldId="272"/>
            <ac:spMk id="2" creationId="{12E53C48-3735-4790-8BD6-B8EFD7FC1F6D}"/>
          </ac:spMkLst>
        </pc:spChg>
        <pc:spChg chg="add mod">
          <ac:chgData name="Pascalle Cup" userId="acdf420d-3d1b-463e-9173-44ff0cd1b36a" providerId="ADAL" clId="{5C869750-DCE4-406F-8C4A-71F46174336D}" dt="2020-06-09T15:19:00.947" v="2063" actId="113"/>
          <ac:spMkLst>
            <pc:docMk/>
            <pc:sldMk cId="3382334537" sldId="272"/>
            <ac:spMk id="3" creationId="{4FABA812-4035-4A27-B022-48251A26E9B5}"/>
          </ac:spMkLst>
        </pc:spChg>
      </pc:sldChg>
      <pc:sldChg chg="addSp delSp modSp new mod setBg">
        <pc:chgData name="Pascalle Cup" userId="acdf420d-3d1b-463e-9173-44ff0cd1b36a" providerId="ADAL" clId="{5C869750-DCE4-406F-8C4A-71F46174336D}" dt="2020-06-09T15:25:30.385" v="2260" actId="26606"/>
        <pc:sldMkLst>
          <pc:docMk/>
          <pc:sldMk cId="282735759" sldId="273"/>
        </pc:sldMkLst>
        <pc:spChg chg="mod">
          <ac:chgData name="Pascalle Cup" userId="acdf420d-3d1b-463e-9173-44ff0cd1b36a" providerId="ADAL" clId="{5C869750-DCE4-406F-8C4A-71F46174336D}" dt="2020-06-09T15:25:30.385" v="2260" actId="26606"/>
          <ac:spMkLst>
            <pc:docMk/>
            <pc:sldMk cId="282735759" sldId="273"/>
            <ac:spMk id="2" creationId="{717EC260-09CB-4264-B660-611B0CD0683E}"/>
          </ac:spMkLst>
        </pc:spChg>
        <pc:spChg chg="mod">
          <ac:chgData name="Pascalle Cup" userId="acdf420d-3d1b-463e-9173-44ff0cd1b36a" providerId="ADAL" clId="{5C869750-DCE4-406F-8C4A-71F46174336D}" dt="2020-06-09T15:25:30.385" v="2260" actId="26606"/>
          <ac:spMkLst>
            <pc:docMk/>
            <pc:sldMk cId="282735759" sldId="273"/>
            <ac:spMk id="3" creationId="{1928DECD-4C3D-462B-B811-4DEF38E6FED6}"/>
          </ac:spMkLst>
        </pc:spChg>
        <pc:spChg chg="add del">
          <ac:chgData name="Pascalle Cup" userId="acdf420d-3d1b-463e-9173-44ff0cd1b36a" providerId="ADAL" clId="{5C869750-DCE4-406F-8C4A-71F46174336D}" dt="2020-06-09T15:20:48.815" v="2163" actId="26606"/>
          <ac:spMkLst>
            <pc:docMk/>
            <pc:sldMk cId="282735759" sldId="273"/>
            <ac:spMk id="71" creationId="{35555856-9970-4BC3-9AA9-6A917F53AFBD}"/>
          </ac:spMkLst>
        </pc:spChg>
        <pc:spChg chg="add del">
          <ac:chgData name="Pascalle Cup" userId="acdf420d-3d1b-463e-9173-44ff0cd1b36a" providerId="ADAL" clId="{5C869750-DCE4-406F-8C4A-71F46174336D}" dt="2020-06-09T15:20:48.815" v="2163" actId="26606"/>
          <ac:spMkLst>
            <pc:docMk/>
            <pc:sldMk cId="282735759" sldId="273"/>
            <ac:spMk id="75" creationId="{13722DD7-BA73-4776-93A3-94491FEF7260}"/>
          </ac:spMkLst>
        </pc:spChg>
        <pc:spChg chg="add del">
          <ac:chgData name="Pascalle Cup" userId="acdf420d-3d1b-463e-9173-44ff0cd1b36a" providerId="ADAL" clId="{5C869750-DCE4-406F-8C4A-71F46174336D}" dt="2020-06-09T15:20:55.010" v="2165" actId="26606"/>
          <ac:spMkLst>
            <pc:docMk/>
            <pc:sldMk cId="282735759" sldId="273"/>
            <ac:spMk id="92" creationId="{D8DAE7B8-0656-422E-9515-E10952688ABF}"/>
          </ac:spMkLst>
        </pc:spChg>
        <pc:spChg chg="add del">
          <ac:chgData name="Pascalle Cup" userId="acdf420d-3d1b-463e-9173-44ff0cd1b36a" providerId="ADAL" clId="{5C869750-DCE4-406F-8C4A-71F46174336D}" dt="2020-06-09T15:20:55.010" v="2165" actId="26606"/>
          <ac:spMkLst>
            <pc:docMk/>
            <pc:sldMk cId="282735759" sldId="273"/>
            <ac:spMk id="94" creationId="{A363DA99-BE95-4C06-82AA-917ED6556B7B}"/>
          </ac:spMkLst>
        </pc:spChg>
        <pc:spChg chg="add del">
          <ac:chgData name="Pascalle Cup" userId="acdf420d-3d1b-463e-9173-44ff0cd1b36a" providerId="ADAL" clId="{5C869750-DCE4-406F-8C4A-71F46174336D}" dt="2020-06-09T15:25:30.385" v="2260" actId="26606"/>
          <ac:spMkLst>
            <pc:docMk/>
            <pc:sldMk cId="282735759" sldId="273"/>
            <ac:spMk id="96" creationId="{16E168E2-3256-43A5-9298-9E5A6AE8F736}"/>
          </ac:spMkLst>
        </pc:spChg>
        <pc:spChg chg="add">
          <ac:chgData name="Pascalle Cup" userId="acdf420d-3d1b-463e-9173-44ff0cd1b36a" providerId="ADAL" clId="{5C869750-DCE4-406F-8C4A-71F46174336D}" dt="2020-06-09T15:25:30.385" v="2260" actId="26606"/>
          <ac:spMkLst>
            <pc:docMk/>
            <pc:sldMk cId="282735759" sldId="273"/>
            <ac:spMk id="161" creationId="{5327CD12-A6CF-489C-ADCF-17D7E56C7B0A}"/>
          </ac:spMkLst>
        </pc:spChg>
        <pc:spChg chg="add">
          <ac:chgData name="Pascalle Cup" userId="acdf420d-3d1b-463e-9173-44ff0cd1b36a" providerId="ADAL" clId="{5C869750-DCE4-406F-8C4A-71F46174336D}" dt="2020-06-09T15:25:30.385" v="2260" actId="26606"/>
          <ac:spMkLst>
            <pc:docMk/>
            <pc:sldMk cId="282735759" sldId="273"/>
            <ac:spMk id="188" creationId="{D2019510-1F68-48FE-8C72-905BF558266F}"/>
          </ac:spMkLst>
        </pc:spChg>
        <pc:spChg chg="add del">
          <ac:chgData name="Pascalle Cup" userId="acdf420d-3d1b-463e-9173-44ff0cd1b36a" providerId="ADAL" clId="{5C869750-DCE4-406F-8C4A-71F46174336D}" dt="2020-06-09T15:25:30.385" v="2260" actId="26606"/>
          <ac:spMkLst>
            <pc:docMk/>
            <pc:sldMk cId="282735759" sldId="273"/>
            <ac:spMk id="3080" creationId="{FD8F1113-2E3C-46E3-B54F-B7F421EEFD11}"/>
          </ac:spMkLst>
        </pc:spChg>
        <pc:spChg chg="add del">
          <ac:chgData name="Pascalle Cup" userId="acdf420d-3d1b-463e-9173-44ff0cd1b36a" providerId="ADAL" clId="{5C869750-DCE4-406F-8C4A-71F46174336D}" dt="2020-06-09T15:25:30.385" v="2260" actId="26606"/>
          <ac:spMkLst>
            <pc:docMk/>
            <pc:sldMk cId="282735759" sldId="273"/>
            <ac:spMk id="3100" creationId="{4F37E7FB-7372-47E3-914E-7CF7E94B1C49}"/>
          </ac:spMkLst>
        </pc:spChg>
        <pc:grpChg chg="add">
          <ac:chgData name="Pascalle Cup" userId="acdf420d-3d1b-463e-9173-44ff0cd1b36a" providerId="ADAL" clId="{5C869750-DCE4-406F-8C4A-71F46174336D}" dt="2020-06-09T15:25:30.385" v="2260" actId="26606"/>
          <ac:grpSpMkLst>
            <pc:docMk/>
            <pc:sldMk cId="282735759" sldId="273"/>
            <ac:grpSpMk id="163" creationId="{B4E48C8E-1009-4750-9630-436223C9EED4}"/>
          </ac:grpSpMkLst>
        </pc:grpChg>
        <pc:grpChg chg="add">
          <ac:chgData name="Pascalle Cup" userId="acdf420d-3d1b-463e-9173-44ff0cd1b36a" providerId="ADAL" clId="{5C869750-DCE4-406F-8C4A-71F46174336D}" dt="2020-06-09T15:25:30.385" v="2260" actId="26606"/>
          <ac:grpSpMkLst>
            <pc:docMk/>
            <pc:sldMk cId="282735759" sldId="273"/>
            <ac:grpSpMk id="184" creationId="{C7D38E5F-6E59-41DA-B3CA-6AD28BF6420F}"/>
          </ac:grpSpMkLst>
        </pc:grpChg>
        <pc:grpChg chg="add del">
          <ac:chgData name="Pascalle Cup" userId="acdf420d-3d1b-463e-9173-44ff0cd1b36a" providerId="ADAL" clId="{5C869750-DCE4-406F-8C4A-71F46174336D}" dt="2020-06-09T15:20:55.010" v="2165" actId="26606"/>
          <ac:grpSpMkLst>
            <pc:docMk/>
            <pc:sldMk cId="282735759" sldId="273"/>
            <ac:grpSpMk id="3076" creationId="{AB2FAF3C-F36A-4612-B00B-E737FEB1E065}"/>
          </ac:grpSpMkLst>
        </pc:grpChg>
        <pc:grpChg chg="add del">
          <ac:chgData name="Pascalle Cup" userId="acdf420d-3d1b-463e-9173-44ff0cd1b36a" providerId="ADAL" clId="{5C869750-DCE4-406F-8C4A-71F46174336D}" dt="2020-06-09T15:25:30.385" v="2260" actId="26606"/>
          <ac:grpSpMkLst>
            <pc:docMk/>
            <pc:sldMk cId="282735759" sldId="273"/>
            <ac:grpSpMk id="3081" creationId="{465DDECC-A11E-434E-87B2-8997CD3832FD}"/>
          </ac:grpSpMkLst>
        </pc:grpChg>
        <pc:picChg chg="add del">
          <ac:chgData name="Pascalle Cup" userId="acdf420d-3d1b-463e-9173-44ff0cd1b36a" providerId="ADAL" clId="{5C869750-DCE4-406F-8C4A-71F46174336D}" dt="2020-06-09T15:20:48.815" v="2163" actId="26606"/>
          <ac:picMkLst>
            <pc:docMk/>
            <pc:sldMk cId="282735759" sldId="273"/>
            <ac:picMk id="73" creationId="{7F487851-BFAF-46D8-A1ED-50CAD6E46F59}"/>
          </ac:picMkLst>
        </pc:picChg>
        <pc:picChg chg="add del mod">
          <ac:chgData name="Pascalle Cup" userId="acdf420d-3d1b-463e-9173-44ff0cd1b36a" providerId="ADAL" clId="{5C869750-DCE4-406F-8C4A-71F46174336D}" dt="2020-06-09T15:25:30.385" v="2260" actId="26606"/>
          <ac:picMkLst>
            <pc:docMk/>
            <pc:sldMk cId="282735759" sldId="273"/>
            <ac:picMk id="3074" creationId="{750E7125-7772-4A6F-803D-1CAC8E0AC30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323F0-671F-439A-9CA6-F993ABFBA4BD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915B60A-002D-4C33-8C4B-518E03150E33}">
      <dgm:prSet phldrT="[Tekst]"/>
      <dgm:spPr/>
      <dgm:t>
        <a:bodyPr/>
        <a:lstStyle/>
        <a:p>
          <a:r>
            <a:rPr lang="nl-NL" dirty="0"/>
            <a:t>Participatie bij onderzoek?</a:t>
          </a:r>
        </a:p>
      </dgm:t>
    </dgm:pt>
    <dgm:pt modelId="{F559FE8F-FB1F-40D8-96FF-C3149683FC30}" type="parTrans" cxnId="{BEAFA563-C7D6-4549-B571-9D489B7B8E5C}">
      <dgm:prSet/>
      <dgm:spPr/>
      <dgm:t>
        <a:bodyPr/>
        <a:lstStyle/>
        <a:p>
          <a:endParaRPr lang="nl-NL"/>
        </a:p>
      </dgm:t>
    </dgm:pt>
    <dgm:pt modelId="{35CAE66F-04C8-4421-9D29-A6D5AA632B3C}" type="sibTrans" cxnId="{BEAFA563-C7D6-4549-B571-9D489B7B8E5C}">
      <dgm:prSet/>
      <dgm:spPr/>
      <dgm:t>
        <a:bodyPr/>
        <a:lstStyle/>
        <a:p>
          <a:endParaRPr lang="nl-NL"/>
        </a:p>
      </dgm:t>
    </dgm:pt>
    <dgm:pt modelId="{36D484D9-E864-44F3-A30C-C82D9D1B64AB}">
      <dgm:prSet phldrT="[Tekst]"/>
      <dgm:spPr/>
      <dgm:t>
        <a:bodyPr/>
        <a:lstStyle/>
        <a:p>
          <a:r>
            <a:rPr lang="nl-NL" dirty="0"/>
            <a:t>Participatie bij plan maken?</a:t>
          </a:r>
        </a:p>
      </dgm:t>
    </dgm:pt>
    <dgm:pt modelId="{9C95C613-DC3E-4352-AD37-63BB4457991E}" type="parTrans" cxnId="{7875EBF7-EC09-45F7-9F98-DC02ECBA7126}">
      <dgm:prSet/>
      <dgm:spPr/>
      <dgm:t>
        <a:bodyPr/>
        <a:lstStyle/>
        <a:p>
          <a:endParaRPr lang="nl-NL"/>
        </a:p>
      </dgm:t>
    </dgm:pt>
    <dgm:pt modelId="{9610694F-EB17-4254-ADC0-0E2B91335AD9}" type="sibTrans" cxnId="{7875EBF7-EC09-45F7-9F98-DC02ECBA7126}">
      <dgm:prSet/>
      <dgm:spPr/>
      <dgm:t>
        <a:bodyPr/>
        <a:lstStyle/>
        <a:p>
          <a:endParaRPr lang="nl-NL"/>
        </a:p>
      </dgm:t>
    </dgm:pt>
    <dgm:pt modelId="{97414B98-32CC-4750-BCEE-277C85D19099}">
      <dgm:prSet/>
      <dgm:spPr/>
      <dgm:t>
        <a:bodyPr/>
        <a:lstStyle/>
        <a:p>
          <a:r>
            <a:rPr lang="nl-NL" dirty="0"/>
            <a:t>Participatie bij beslissing? </a:t>
          </a:r>
        </a:p>
      </dgm:t>
    </dgm:pt>
    <dgm:pt modelId="{4CFC2944-43E9-44CC-AF7B-985484B4E3DF}" type="parTrans" cxnId="{8F36D575-FAF4-4AFD-B8D4-79593D5AE9CB}">
      <dgm:prSet/>
      <dgm:spPr/>
      <dgm:t>
        <a:bodyPr/>
        <a:lstStyle/>
        <a:p>
          <a:endParaRPr lang="nl-NL"/>
        </a:p>
      </dgm:t>
    </dgm:pt>
    <dgm:pt modelId="{D2656738-A99F-4003-8176-DACB7A992572}" type="sibTrans" cxnId="{8F36D575-FAF4-4AFD-B8D4-79593D5AE9CB}">
      <dgm:prSet/>
      <dgm:spPr/>
      <dgm:t>
        <a:bodyPr/>
        <a:lstStyle/>
        <a:p>
          <a:endParaRPr lang="nl-NL"/>
        </a:p>
      </dgm:t>
    </dgm:pt>
    <dgm:pt modelId="{C16F421E-3119-4FD9-AEB1-CAF5F86C1FF6}">
      <dgm:prSet/>
      <dgm:spPr/>
      <dgm:t>
        <a:bodyPr/>
        <a:lstStyle/>
        <a:p>
          <a:r>
            <a:rPr lang="nl-NL" dirty="0"/>
            <a:t>Participatie bij  uitvoering? </a:t>
          </a:r>
        </a:p>
      </dgm:t>
    </dgm:pt>
    <dgm:pt modelId="{430D4BB5-174C-4F17-A924-A92DCC1A0FA5}" type="parTrans" cxnId="{FEF19DC5-D637-4DE8-8FBD-0065EFF8C158}">
      <dgm:prSet/>
      <dgm:spPr/>
      <dgm:t>
        <a:bodyPr/>
        <a:lstStyle/>
        <a:p>
          <a:endParaRPr lang="nl-NL"/>
        </a:p>
      </dgm:t>
    </dgm:pt>
    <dgm:pt modelId="{529D1B02-70C3-40B6-86AB-885327C957EA}" type="sibTrans" cxnId="{FEF19DC5-D637-4DE8-8FBD-0065EFF8C158}">
      <dgm:prSet/>
      <dgm:spPr/>
      <dgm:t>
        <a:bodyPr/>
        <a:lstStyle/>
        <a:p>
          <a:endParaRPr lang="nl-NL"/>
        </a:p>
      </dgm:t>
    </dgm:pt>
    <dgm:pt modelId="{86785BFF-CD42-4AD1-8A49-09088B84D17B}" type="pres">
      <dgm:prSet presAssocID="{79E323F0-671F-439A-9CA6-F993ABFBA4BD}" presName="linear" presStyleCnt="0">
        <dgm:presLayoutVars>
          <dgm:animLvl val="lvl"/>
          <dgm:resizeHandles val="exact"/>
        </dgm:presLayoutVars>
      </dgm:prSet>
      <dgm:spPr/>
    </dgm:pt>
    <dgm:pt modelId="{72D5C323-F063-4FCA-A444-57C9FD4285CC}" type="pres">
      <dgm:prSet presAssocID="{3915B60A-002D-4C33-8C4B-518E03150E33}" presName="parentText" presStyleLbl="node1" presStyleIdx="0" presStyleCnt="4" custLinFactNeighborX="263" custLinFactNeighborY="17694">
        <dgm:presLayoutVars>
          <dgm:chMax val="0"/>
          <dgm:bulletEnabled val="1"/>
        </dgm:presLayoutVars>
      </dgm:prSet>
      <dgm:spPr/>
    </dgm:pt>
    <dgm:pt modelId="{F5F1CD52-F0B5-4D07-AD84-849B89FC609E}" type="pres">
      <dgm:prSet presAssocID="{35CAE66F-04C8-4421-9D29-A6D5AA632B3C}" presName="spacer" presStyleCnt="0"/>
      <dgm:spPr/>
    </dgm:pt>
    <dgm:pt modelId="{BE5FA30C-B8FF-47FB-A5C2-8DBC2E261C8B}" type="pres">
      <dgm:prSet presAssocID="{36D484D9-E864-44F3-A30C-C82D9D1B64AB}" presName="parentText" presStyleLbl="node1" presStyleIdx="1" presStyleCnt="4" custLinFactY="-15127" custLinFactNeighborX="11294" custLinFactNeighborY="-100000">
        <dgm:presLayoutVars>
          <dgm:chMax val="0"/>
          <dgm:bulletEnabled val="1"/>
        </dgm:presLayoutVars>
      </dgm:prSet>
      <dgm:spPr/>
    </dgm:pt>
    <dgm:pt modelId="{3843852D-A82D-4878-9075-01DC470A22F1}" type="pres">
      <dgm:prSet presAssocID="{9610694F-EB17-4254-ADC0-0E2B91335AD9}" presName="spacer" presStyleCnt="0"/>
      <dgm:spPr/>
    </dgm:pt>
    <dgm:pt modelId="{684F38A7-4F44-4F47-A99A-ACC5F9F7F191}" type="pres">
      <dgm:prSet presAssocID="{97414B98-32CC-4750-BCEE-277C85D190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AF74EC-552B-4369-97AA-22BC6EC9DF38}" type="pres">
      <dgm:prSet presAssocID="{D2656738-A99F-4003-8176-DACB7A992572}" presName="spacer" presStyleCnt="0"/>
      <dgm:spPr/>
    </dgm:pt>
    <dgm:pt modelId="{97E5982A-7D2F-458E-89AD-3E3124784432}" type="pres">
      <dgm:prSet presAssocID="{C16F421E-3119-4FD9-AEB1-CAF5F86C1FF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D14422-373B-4774-A470-7EE2C4676DAE}" type="presOf" srcId="{79E323F0-671F-439A-9CA6-F993ABFBA4BD}" destId="{86785BFF-CD42-4AD1-8A49-09088B84D17B}" srcOrd="0" destOrd="0" presId="urn:microsoft.com/office/officeart/2005/8/layout/vList2"/>
    <dgm:cxn modelId="{BEAFA563-C7D6-4549-B571-9D489B7B8E5C}" srcId="{79E323F0-671F-439A-9CA6-F993ABFBA4BD}" destId="{3915B60A-002D-4C33-8C4B-518E03150E33}" srcOrd="0" destOrd="0" parTransId="{F559FE8F-FB1F-40D8-96FF-C3149683FC30}" sibTransId="{35CAE66F-04C8-4421-9D29-A6D5AA632B3C}"/>
    <dgm:cxn modelId="{8F36D575-FAF4-4AFD-B8D4-79593D5AE9CB}" srcId="{79E323F0-671F-439A-9CA6-F993ABFBA4BD}" destId="{97414B98-32CC-4750-BCEE-277C85D19099}" srcOrd="2" destOrd="0" parTransId="{4CFC2944-43E9-44CC-AF7B-985484B4E3DF}" sibTransId="{D2656738-A99F-4003-8176-DACB7A992572}"/>
    <dgm:cxn modelId="{C154219B-F8DC-4C80-965B-60908CA5A2DC}" type="presOf" srcId="{36D484D9-E864-44F3-A30C-C82D9D1B64AB}" destId="{BE5FA30C-B8FF-47FB-A5C2-8DBC2E261C8B}" srcOrd="0" destOrd="0" presId="urn:microsoft.com/office/officeart/2005/8/layout/vList2"/>
    <dgm:cxn modelId="{FEF19DC5-D637-4DE8-8FBD-0065EFF8C158}" srcId="{79E323F0-671F-439A-9CA6-F993ABFBA4BD}" destId="{C16F421E-3119-4FD9-AEB1-CAF5F86C1FF6}" srcOrd="3" destOrd="0" parTransId="{430D4BB5-174C-4F17-A924-A92DCC1A0FA5}" sibTransId="{529D1B02-70C3-40B6-86AB-885327C957EA}"/>
    <dgm:cxn modelId="{45280CCE-0657-4600-BCA8-DFF731CF2769}" type="presOf" srcId="{97414B98-32CC-4750-BCEE-277C85D19099}" destId="{684F38A7-4F44-4F47-A99A-ACC5F9F7F191}" srcOrd="0" destOrd="0" presId="urn:microsoft.com/office/officeart/2005/8/layout/vList2"/>
    <dgm:cxn modelId="{6DB598E6-D380-4393-B2F1-393E1E8B73C9}" type="presOf" srcId="{C16F421E-3119-4FD9-AEB1-CAF5F86C1FF6}" destId="{97E5982A-7D2F-458E-89AD-3E3124784432}" srcOrd="0" destOrd="0" presId="urn:microsoft.com/office/officeart/2005/8/layout/vList2"/>
    <dgm:cxn modelId="{2C34A5EE-2878-4EBA-8184-25A6C2BD4E6B}" type="presOf" srcId="{3915B60A-002D-4C33-8C4B-518E03150E33}" destId="{72D5C323-F063-4FCA-A444-57C9FD4285CC}" srcOrd="0" destOrd="0" presId="urn:microsoft.com/office/officeart/2005/8/layout/vList2"/>
    <dgm:cxn modelId="{7875EBF7-EC09-45F7-9F98-DC02ECBA7126}" srcId="{79E323F0-671F-439A-9CA6-F993ABFBA4BD}" destId="{36D484D9-E864-44F3-A30C-C82D9D1B64AB}" srcOrd="1" destOrd="0" parTransId="{9C95C613-DC3E-4352-AD37-63BB4457991E}" sibTransId="{9610694F-EB17-4254-ADC0-0E2B91335AD9}"/>
    <dgm:cxn modelId="{F9FE14C3-4D43-44FC-A088-A0E98E2BA289}" type="presParOf" srcId="{86785BFF-CD42-4AD1-8A49-09088B84D17B}" destId="{72D5C323-F063-4FCA-A444-57C9FD4285CC}" srcOrd="0" destOrd="0" presId="urn:microsoft.com/office/officeart/2005/8/layout/vList2"/>
    <dgm:cxn modelId="{51063DC2-E9A1-4C43-B42C-812A56F71353}" type="presParOf" srcId="{86785BFF-CD42-4AD1-8A49-09088B84D17B}" destId="{F5F1CD52-F0B5-4D07-AD84-849B89FC609E}" srcOrd="1" destOrd="0" presId="urn:microsoft.com/office/officeart/2005/8/layout/vList2"/>
    <dgm:cxn modelId="{70CE368A-1286-4779-A24C-140C90ADD9DA}" type="presParOf" srcId="{86785BFF-CD42-4AD1-8A49-09088B84D17B}" destId="{BE5FA30C-B8FF-47FB-A5C2-8DBC2E261C8B}" srcOrd="2" destOrd="0" presId="urn:microsoft.com/office/officeart/2005/8/layout/vList2"/>
    <dgm:cxn modelId="{D1821154-381B-42FD-901A-8F51385DFBE6}" type="presParOf" srcId="{86785BFF-CD42-4AD1-8A49-09088B84D17B}" destId="{3843852D-A82D-4878-9075-01DC470A22F1}" srcOrd="3" destOrd="0" presId="urn:microsoft.com/office/officeart/2005/8/layout/vList2"/>
    <dgm:cxn modelId="{B3A4E13E-F8D0-4EC5-8974-020B21ABB3EE}" type="presParOf" srcId="{86785BFF-CD42-4AD1-8A49-09088B84D17B}" destId="{684F38A7-4F44-4F47-A99A-ACC5F9F7F191}" srcOrd="4" destOrd="0" presId="urn:microsoft.com/office/officeart/2005/8/layout/vList2"/>
    <dgm:cxn modelId="{68FCC64B-9CFA-4F47-90D2-8CDACE6424FF}" type="presParOf" srcId="{86785BFF-CD42-4AD1-8A49-09088B84D17B}" destId="{51AF74EC-552B-4369-97AA-22BC6EC9DF38}" srcOrd="5" destOrd="0" presId="urn:microsoft.com/office/officeart/2005/8/layout/vList2"/>
    <dgm:cxn modelId="{BA88AC13-C2E4-47CC-8871-34F9C3FCD787}" type="presParOf" srcId="{86785BFF-CD42-4AD1-8A49-09088B84D17B}" destId="{97E5982A-7D2F-458E-89AD-3E31247844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85A7C-977B-4F5E-95C0-4B88D560688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0A9D0A9-6E81-4E82-9565-BC27C7F00454}">
      <dgm:prSet phldrT="[Tekst]"/>
      <dgm:spPr/>
      <dgm:t>
        <a:bodyPr/>
        <a:lstStyle/>
        <a:p>
          <a:r>
            <a:rPr lang="nl-NL" dirty="0"/>
            <a:t>Aanleiding</a:t>
          </a:r>
        </a:p>
      </dgm:t>
    </dgm:pt>
    <dgm:pt modelId="{3E0B18C1-784E-4F7B-936F-E226688B0274}" type="parTrans" cxnId="{DE65DFCF-00BB-43F4-98E6-7DB8131769F2}">
      <dgm:prSet/>
      <dgm:spPr/>
      <dgm:t>
        <a:bodyPr/>
        <a:lstStyle/>
        <a:p>
          <a:endParaRPr lang="nl-NL"/>
        </a:p>
      </dgm:t>
    </dgm:pt>
    <dgm:pt modelId="{C771EFAE-2276-4982-AC31-76C3F47E8CBE}" type="sibTrans" cxnId="{DE65DFCF-00BB-43F4-98E6-7DB8131769F2}">
      <dgm:prSet/>
      <dgm:spPr/>
      <dgm:t>
        <a:bodyPr/>
        <a:lstStyle/>
        <a:p>
          <a:endParaRPr lang="nl-NL"/>
        </a:p>
      </dgm:t>
    </dgm:pt>
    <dgm:pt modelId="{7FAA63B0-2BC6-4158-9800-0A63225E6269}">
      <dgm:prSet phldrT="[Tekst]"/>
      <dgm:spPr/>
      <dgm:t>
        <a:bodyPr/>
        <a:lstStyle/>
        <a:p>
          <a:r>
            <a:rPr lang="nl-NL" dirty="0"/>
            <a:t>Onderzoek </a:t>
          </a:r>
        </a:p>
      </dgm:t>
    </dgm:pt>
    <dgm:pt modelId="{9C0B07AE-CEF7-43A6-80D5-C4D122FDD8FC}" type="parTrans" cxnId="{8EB2D71A-83A9-47D4-989A-480C4B0BF145}">
      <dgm:prSet/>
      <dgm:spPr/>
      <dgm:t>
        <a:bodyPr/>
        <a:lstStyle/>
        <a:p>
          <a:endParaRPr lang="nl-NL"/>
        </a:p>
      </dgm:t>
    </dgm:pt>
    <dgm:pt modelId="{45EC5CB2-6AC4-4300-AB29-E94C625CB61C}" type="sibTrans" cxnId="{8EB2D71A-83A9-47D4-989A-480C4B0BF145}">
      <dgm:prSet/>
      <dgm:spPr/>
      <dgm:t>
        <a:bodyPr/>
        <a:lstStyle/>
        <a:p>
          <a:endParaRPr lang="nl-NL"/>
        </a:p>
      </dgm:t>
    </dgm:pt>
    <dgm:pt modelId="{D8491F73-A7AF-4271-A436-09BAE03B95BC}">
      <dgm:prSet phldrT="[Tekst]"/>
      <dgm:spPr/>
      <dgm:t>
        <a:bodyPr/>
        <a:lstStyle/>
        <a:p>
          <a:r>
            <a:rPr lang="nl-NL" dirty="0"/>
            <a:t>Plan </a:t>
          </a:r>
        </a:p>
      </dgm:t>
    </dgm:pt>
    <dgm:pt modelId="{24819C17-086D-42E2-A04B-4FD1D7157C60}" type="parTrans" cxnId="{E693E8D4-6B5B-4BB6-98A0-967272C2B82D}">
      <dgm:prSet/>
      <dgm:spPr/>
      <dgm:t>
        <a:bodyPr/>
        <a:lstStyle/>
        <a:p>
          <a:endParaRPr lang="nl-NL"/>
        </a:p>
      </dgm:t>
    </dgm:pt>
    <dgm:pt modelId="{C7F954C7-33D5-4B65-B480-87BCACADD132}" type="sibTrans" cxnId="{E693E8D4-6B5B-4BB6-98A0-967272C2B82D}">
      <dgm:prSet/>
      <dgm:spPr/>
      <dgm:t>
        <a:bodyPr/>
        <a:lstStyle/>
        <a:p>
          <a:endParaRPr lang="nl-NL"/>
        </a:p>
      </dgm:t>
    </dgm:pt>
    <dgm:pt modelId="{72618E45-703D-4E2D-9CBE-AA1B80624E1A}">
      <dgm:prSet phldrT="[Tekst]"/>
      <dgm:spPr/>
      <dgm:t>
        <a:bodyPr/>
        <a:lstStyle/>
        <a:p>
          <a:r>
            <a:rPr lang="nl-NL" dirty="0"/>
            <a:t>Uitvoering </a:t>
          </a:r>
        </a:p>
      </dgm:t>
    </dgm:pt>
    <dgm:pt modelId="{86634F3C-5714-4D24-82D8-9029665FBCF9}" type="parTrans" cxnId="{1ADFF96C-0DE3-4F10-8290-880B63035B84}">
      <dgm:prSet/>
      <dgm:spPr/>
      <dgm:t>
        <a:bodyPr/>
        <a:lstStyle/>
        <a:p>
          <a:endParaRPr lang="nl-NL"/>
        </a:p>
      </dgm:t>
    </dgm:pt>
    <dgm:pt modelId="{359A3B8D-770B-4BB1-80A3-918C7DA33B96}" type="sibTrans" cxnId="{1ADFF96C-0DE3-4F10-8290-880B63035B84}">
      <dgm:prSet/>
      <dgm:spPr/>
      <dgm:t>
        <a:bodyPr/>
        <a:lstStyle/>
        <a:p>
          <a:endParaRPr lang="nl-NL"/>
        </a:p>
      </dgm:t>
    </dgm:pt>
    <dgm:pt modelId="{CDB58CAA-0627-4957-BB29-C9E8903714E0}">
      <dgm:prSet phldrT="[Tekst]"/>
      <dgm:spPr/>
      <dgm:t>
        <a:bodyPr/>
        <a:lstStyle/>
        <a:p>
          <a:r>
            <a:rPr lang="nl-NL" dirty="0"/>
            <a:t>Evaluatie </a:t>
          </a:r>
        </a:p>
      </dgm:t>
    </dgm:pt>
    <dgm:pt modelId="{71468268-6520-4BD6-A39B-38F7242CC1A0}" type="parTrans" cxnId="{0D366DB5-DF77-46F9-9A37-EFA11BD393A6}">
      <dgm:prSet/>
      <dgm:spPr/>
      <dgm:t>
        <a:bodyPr/>
        <a:lstStyle/>
        <a:p>
          <a:endParaRPr lang="nl-NL"/>
        </a:p>
      </dgm:t>
    </dgm:pt>
    <dgm:pt modelId="{BF06971A-82D2-4F67-B165-1E1DAFB14A48}" type="sibTrans" cxnId="{0D366DB5-DF77-46F9-9A37-EFA11BD393A6}">
      <dgm:prSet/>
      <dgm:spPr/>
      <dgm:t>
        <a:bodyPr/>
        <a:lstStyle/>
        <a:p>
          <a:endParaRPr lang="nl-NL"/>
        </a:p>
      </dgm:t>
    </dgm:pt>
    <dgm:pt modelId="{4BAEB5BE-56C6-472C-BAA9-128EBD31770B}" type="pres">
      <dgm:prSet presAssocID="{4A585A7C-977B-4F5E-95C0-4B88D5606881}" presName="Name0" presStyleCnt="0">
        <dgm:presLayoutVars>
          <dgm:dir/>
          <dgm:resizeHandles val="exact"/>
        </dgm:presLayoutVars>
      </dgm:prSet>
      <dgm:spPr/>
    </dgm:pt>
    <dgm:pt modelId="{0D94920D-C11D-43EB-9187-CAFEA636C7C1}" type="pres">
      <dgm:prSet presAssocID="{B0A9D0A9-6E81-4E82-9565-BC27C7F00454}" presName="node" presStyleLbl="node1" presStyleIdx="0" presStyleCnt="5">
        <dgm:presLayoutVars>
          <dgm:bulletEnabled val="1"/>
        </dgm:presLayoutVars>
      </dgm:prSet>
      <dgm:spPr/>
    </dgm:pt>
    <dgm:pt modelId="{8F053658-1B2D-4A45-AAA1-0DE1D463061F}" type="pres">
      <dgm:prSet presAssocID="{C771EFAE-2276-4982-AC31-76C3F47E8CBE}" presName="sibTrans" presStyleLbl="sibTrans2D1" presStyleIdx="0" presStyleCnt="4"/>
      <dgm:spPr/>
    </dgm:pt>
    <dgm:pt modelId="{06FDE862-6FE2-4F01-9EF0-645AD751682E}" type="pres">
      <dgm:prSet presAssocID="{C771EFAE-2276-4982-AC31-76C3F47E8CBE}" presName="connectorText" presStyleLbl="sibTrans2D1" presStyleIdx="0" presStyleCnt="4"/>
      <dgm:spPr/>
    </dgm:pt>
    <dgm:pt modelId="{FCDBFD2D-702A-4CC9-A04E-77E6E79CC63B}" type="pres">
      <dgm:prSet presAssocID="{7FAA63B0-2BC6-4158-9800-0A63225E6269}" presName="node" presStyleLbl="node1" presStyleIdx="1" presStyleCnt="5">
        <dgm:presLayoutVars>
          <dgm:bulletEnabled val="1"/>
        </dgm:presLayoutVars>
      </dgm:prSet>
      <dgm:spPr/>
    </dgm:pt>
    <dgm:pt modelId="{EE1088C4-CBFA-4F8D-A265-F0EC3F6DCA3D}" type="pres">
      <dgm:prSet presAssocID="{45EC5CB2-6AC4-4300-AB29-E94C625CB61C}" presName="sibTrans" presStyleLbl="sibTrans2D1" presStyleIdx="1" presStyleCnt="4"/>
      <dgm:spPr/>
    </dgm:pt>
    <dgm:pt modelId="{ADF7332C-CCA5-4338-94D6-083E266D725A}" type="pres">
      <dgm:prSet presAssocID="{45EC5CB2-6AC4-4300-AB29-E94C625CB61C}" presName="connectorText" presStyleLbl="sibTrans2D1" presStyleIdx="1" presStyleCnt="4"/>
      <dgm:spPr/>
    </dgm:pt>
    <dgm:pt modelId="{D3AAA3B4-7C6F-463E-94C9-2A97DEA9044D}" type="pres">
      <dgm:prSet presAssocID="{D8491F73-A7AF-4271-A436-09BAE03B95BC}" presName="node" presStyleLbl="node1" presStyleIdx="2" presStyleCnt="5">
        <dgm:presLayoutVars>
          <dgm:bulletEnabled val="1"/>
        </dgm:presLayoutVars>
      </dgm:prSet>
      <dgm:spPr/>
    </dgm:pt>
    <dgm:pt modelId="{38905F5F-B7FB-4949-B2A8-187D9E3C80D1}" type="pres">
      <dgm:prSet presAssocID="{C7F954C7-33D5-4B65-B480-87BCACADD132}" presName="sibTrans" presStyleLbl="sibTrans2D1" presStyleIdx="2" presStyleCnt="4"/>
      <dgm:spPr/>
    </dgm:pt>
    <dgm:pt modelId="{DA7B7623-86E8-4BD2-993A-B43C3E1260DE}" type="pres">
      <dgm:prSet presAssocID="{C7F954C7-33D5-4B65-B480-87BCACADD132}" presName="connectorText" presStyleLbl="sibTrans2D1" presStyleIdx="2" presStyleCnt="4"/>
      <dgm:spPr/>
    </dgm:pt>
    <dgm:pt modelId="{2CC9A9E3-CD7D-4967-994A-13C91EF85E77}" type="pres">
      <dgm:prSet presAssocID="{72618E45-703D-4E2D-9CBE-AA1B80624E1A}" presName="node" presStyleLbl="node1" presStyleIdx="3" presStyleCnt="5">
        <dgm:presLayoutVars>
          <dgm:bulletEnabled val="1"/>
        </dgm:presLayoutVars>
      </dgm:prSet>
      <dgm:spPr/>
    </dgm:pt>
    <dgm:pt modelId="{97909842-283B-4A3E-95BD-2521CA4214C1}" type="pres">
      <dgm:prSet presAssocID="{359A3B8D-770B-4BB1-80A3-918C7DA33B96}" presName="sibTrans" presStyleLbl="sibTrans2D1" presStyleIdx="3" presStyleCnt="4"/>
      <dgm:spPr/>
    </dgm:pt>
    <dgm:pt modelId="{19C4E301-7B04-4B19-A644-76D74D77F622}" type="pres">
      <dgm:prSet presAssocID="{359A3B8D-770B-4BB1-80A3-918C7DA33B96}" presName="connectorText" presStyleLbl="sibTrans2D1" presStyleIdx="3" presStyleCnt="4"/>
      <dgm:spPr/>
    </dgm:pt>
    <dgm:pt modelId="{D8657035-D71C-4E04-99D8-791517C51BB8}" type="pres">
      <dgm:prSet presAssocID="{CDB58CAA-0627-4957-BB29-C9E8903714E0}" presName="node" presStyleLbl="node1" presStyleIdx="4" presStyleCnt="5">
        <dgm:presLayoutVars>
          <dgm:bulletEnabled val="1"/>
        </dgm:presLayoutVars>
      </dgm:prSet>
      <dgm:spPr/>
    </dgm:pt>
  </dgm:ptLst>
  <dgm:cxnLst>
    <dgm:cxn modelId="{FFE6CD0C-9048-46E8-AA47-F0B13FBEBA46}" type="presOf" srcId="{4A585A7C-977B-4F5E-95C0-4B88D5606881}" destId="{4BAEB5BE-56C6-472C-BAA9-128EBD31770B}" srcOrd="0" destOrd="0" presId="urn:microsoft.com/office/officeart/2005/8/layout/process1"/>
    <dgm:cxn modelId="{1D03F713-7800-4A2F-A1D2-5DCD4200D5EA}" type="presOf" srcId="{359A3B8D-770B-4BB1-80A3-918C7DA33B96}" destId="{19C4E301-7B04-4B19-A644-76D74D77F622}" srcOrd="1" destOrd="0" presId="urn:microsoft.com/office/officeart/2005/8/layout/process1"/>
    <dgm:cxn modelId="{8F665C17-4C36-44B2-A6AF-66AD609C8F72}" type="presOf" srcId="{CDB58CAA-0627-4957-BB29-C9E8903714E0}" destId="{D8657035-D71C-4E04-99D8-791517C51BB8}" srcOrd="0" destOrd="0" presId="urn:microsoft.com/office/officeart/2005/8/layout/process1"/>
    <dgm:cxn modelId="{8EB2D71A-83A9-47D4-989A-480C4B0BF145}" srcId="{4A585A7C-977B-4F5E-95C0-4B88D5606881}" destId="{7FAA63B0-2BC6-4158-9800-0A63225E6269}" srcOrd="1" destOrd="0" parTransId="{9C0B07AE-CEF7-43A6-80D5-C4D122FDD8FC}" sibTransId="{45EC5CB2-6AC4-4300-AB29-E94C625CB61C}"/>
    <dgm:cxn modelId="{AB841C27-A8B8-43B3-AB51-AEC2F6CB523B}" type="presOf" srcId="{C771EFAE-2276-4982-AC31-76C3F47E8CBE}" destId="{8F053658-1B2D-4A45-AAA1-0DE1D463061F}" srcOrd="0" destOrd="0" presId="urn:microsoft.com/office/officeart/2005/8/layout/process1"/>
    <dgm:cxn modelId="{5BA17361-512A-4B38-A3E3-30B45168247B}" type="presOf" srcId="{B0A9D0A9-6E81-4E82-9565-BC27C7F00454}" destId="{0D94920D-C11D-43EB-9187-CAFEA636C7C1}" srcOrd="0" destOrd="0" presId="urn:microsoft.com/office/officeart/2005/8/layout/process1"/>
    <dgm:cxn modelId="{30947747-C022-4F22-AD0E-8B9863FB4393}" type="presOf" srcId="{359A3B8D-770B-4BB1-80A3-918C7DA33B96}" destId="{97909842-283B-4A3E-95BD-2521CA4214C1}" srcOrd="0" destOrd="0" presId="urn:microsoft.com/office/officeart/2005/8/layout/process1"/>
    <dgm:cxn modelId="{FC97AA67-0E23-4FDE-B717-B63E50CB426A}" type="presOf" srcId="{C771EFAE-2276-4982-AC31-76C3F47E8CBE}" destId="{06FDE862-6FE2-4F01-9EF0-645AD751682E}" srcOrd="1" destOrd="0" presId="urn:microsoft.com/office/officeart/2005/8/layout/process1"/>
    <dgm:cxn modelId="{1ADFF96C-0DE3-4F10-8290-880B63035B84}" srcId="{4A585A7C-977B-4F5E-95C0-4B88D5606881}" destId="{72618E45-703D-4E2D-9CBE-AA1B80624E1A}" srcOrd="3" destOrd="0" parTransId="{86634F3C-5714-4D24-82D8-9029665FBCF9}" sibTransId="{359A3B8D-770B-4BB1-80A3-918C7DA33B96}"/>
    <dgm:cxn modelId="{B3BFE076-A314-4169-A5AD-64EA19B66A65}" type="presOf" srcId="{D8491F73-A7AF-4271-A436-09BAE03B95BC}" destId="{D3AAA3B4-7C6F-463E-94C9-2A97DEA9044D}" srcOrd="0" destOrd="0" presId="urn:microsoft.com/office/officeart/2005/8/layout/process1"/>
    <dgm:cxn modelId="{7034C279-78FB-49BC-BB6E-D971E66CA9A2}" type="presOf" srcId="{C7F954C7-33D5-4B65-B480-87BCACADD132}" destId="{DA7B7623-86E8-4BD2-993A-B43C3E1260DE}" srcOrd="1" destOrd="0" presId="urn:microsoft.com/office/officeart/2005/8/layout/process1"/>
    <dgm:cxn modelId="{C597687D-60CE-4497-AFCD-38EE7883D358}" type="presOf" srcId="{45EC5CB2-6AC4-4300-AB29-E94C625CB61C}" destId="{ADF7332C-CCA5-4338-94D6-083E266D725A}" srcOrd="1" destOrd="0" presId="urn:microsoft.com/office/officeart/2005/8/layout/process1"/>
    <dgm:cxn modelId="{BD329493-327F-4F6B-88E7-93F508BD1D5A}" type="presOf" srcId="{7FAA63B0-2BC6-4158-9800-0A63225E6269}" destId="{FCDBFD2D-702A-4CC9-A04E-77E6E79CC63B}" srcOrd="0" destOrd="0" presId="urn:microsoft.com/office/officeart/2005/8/layout/process1"/>
    <dgm:cxn modelId="{0ACC1EA7-9900-4115-B0BC-2D020ADD584F}" type="presOf" srcId="{45EC5CB2-6AC4-4300-AB29-E94C625CB61C}" destId="{EE1088C4-CBFA-4F8D-A265-F0EC3F6DCA3D}" srcOrd="0" destOrd="0" presId="urn:microsoft.com/office/officeart/2005/8/layout/process1"/>
    <dgm:cxn modelId="{3A70CEAB-A206-43C3-9738-DFEBECE3ACFF}" type="presOf" srcId="{C7F954C7-33D5-4B65-B480-87BCACADD132}" destId="{38905F5F-B7FB-4949-B2A8-187D9E3C80D1}" srcOrd="0" destOrd="0" presId="urn:microsoft.com/office/officeart/2005/8/layout/process1"/>
    <dgm:cxn modelId="{0D366DB5-DF77-46F9-9A37-EFA11BD393A6}" srcId="{4A585A7C-977B-4F5E-95C0-4B88D5606881}" destId="{CDB58CAA-0627-4957-BB29-C9E8903714E0}" srcOrd="4" destOrd="0" parTransId="{71468268-6520-4BD6-A39B-38F7242CC1A0}" sibTransId="{BF06971A-82D2-4F67-B165-1E1DAFB14A48}"/>
    <dgm:cxn modelId="{DC9A79BA-5FD6-44CA-9D14-5D22103AEDCA}" type="presOf" srcId="{72618E45-703D-4E2D-9CBE-AA1B80624E1A}" destId="{2CC9A9E3-CD7D-4967-994A-13C91EF85E77}" srcOrd="0" destOrd="0" presId="urn:microsoft.com/office/officeart/2005/8/layout/process1"/>
    <dgm:cxn modelId="{DE65DFCF-00BB-43F4-98E6-7DB8131769F2}" srcId="{4A585A7C-977B-4F5E-95C0-4B88D5606881}" destId="{B0A9D0A9-6E81-4E82-9565-BC27C7F00454}" srcOrd="0" destOrd="0" parTransId="{3E0B18C1-784E-4F7B-936F-E226688B0274}" sibTransId="{C771EFAE-2276-4982-AC31-76C3F47E8CBE}"/>
    <dgm:cxn modelId="{E693E8D4-6B5B-4BB6-98A0-967272C2B82D}" srcId="{4A585A7C-977B-4F5E-95C0-4B88D5606881}" destId="{D8491F73-A7AF-4271-A436-09BAE03B95BC}" srcOrd="2" destOrd="0" parTransId="{24819C17-086D-42E2-A04B-4FD1D7157C60}" sibTransId="{C7F954C7-33D5-4B65-B480-87BCACADD132}"/>
    <dgm:cxn modelId="{5F2C5C40-861E-43AE-8EB5-297EC9193C9F}" type="presParOf" srcId="{4BAEB5BE-56C6-472C-BAA9-128EBD31770B}" destId="{0D94920D-C11D-43EB-9187-CAFEA636C7C1}" srcOrd="0" destOrd="0" presId="urn:microsoft.com/office/officeart/2005/8/layout/process1"/>
    <dgm:cxn modelId="{DC6B165B-EFAA-4ABB-AE9E-5D07375AA42D}" type="presParOf" srcId="{4BAEB5BE-56C6-472C-BAA9-128EBD31770B}" destId="{8F053658-1B2D-4A45-AAA1-0DE1D463061F}" srcOrd="1" destOrd="0" presId="urn:microsoft.com/office/officeart/2005/8/layout/process1"/>
    <dgm:cxn modelId="{B6B2D583-9613-4BB2-9AA0-1DF64BC426D7}" type="presParOf" srcId="{8F053658-1B2D-4A45-AAA1-0DE1D463061F}" destId="{06FDE862-6FE2-4F01-9EF0-645AD751682E}" srcOrd="0" destOrd="0" presId="urn:microsoft.com/office/officeart/2005/8/layout/process1"/>
    <dgm:cxn modelId="{AC8F8DB2-B0F2-40C1-8FC8-5B3A0CB4EED7}" type="presParOf" srcId="{4BAEB5BE-56C6-472C-BAA9-128EBD31770B}" destId="{FCDBFD2D-702A-4CC9-A04E-77E6E79CC63B}" srcOrd="2" destOrd="0" presId="urn:microsoft.com/office/officeart/2005/8/layout/process1"/>
    <dgm:cxn modelId="{2AD23066-38CA-4873-A823-786656D0BBE7}" type="presParOf" srcId="{4BAEB5BE-56C6-472C-BAA9-128EBD31770B}" destId="{EE1088C4-CBFA-4F8D-A265-F0EC3F6DCA3D}" srcOrd="3" destOrd="0" presId="urn:microsoft.com/office/officeart/2005/8/layout/process1"/>
    <dgm:cxn modelId="{31161DC9-4486-46D6-B6BC-1EADFA7B71F9}" type="presParOf" srcId="{EE1088C4-CBFA-4F8D-A265-F0EC3F6DCA3D}" destId="{ADF7332C-CCA5-4338-94D6-083E266D725A}" srcOrd="0" destOrd="0" presId="urn:microsoft.com/office/officeart/2005/8/layout/process1"/>
    <dgm:cxn modelId="{4501707A-CC38-410C-B89E-CB15F301E5DE}" type="presParOf" srcId="{4BAEB5BE-56C6-472C-BAA9-128EBD31770B}" destId="{D3AAA3B4-7C6F-463E-94C9-2A97DEA9044D}" srcOrd="4" destOrd="0" presId="urn:microsoft.com/office/officeart/2005/8/layout/process1"/>
    <dgm:cxn modelId="{FF385469-F5A5-4F3D-B3CA-5F38974D5786}" type="presParOf" srcId="{4BAEB5BE-56C6-472C-BAA9-128EBD31770B}" destId="{38905F5F-B7FB-4949-B2A8-187D9E3C80D1}" srcOrd="5" destOrd="0" presId="urn:microsoft.com/office/officeart/2005/8/layout/process1"/>
    <dgm:cxn modelId="{132E3901-14DF-48A7-8699-2B34175063DE}" type="presParOf" srcId="{38905F5F-B7FB-4949-B2A8-187D9E3C80D1}" destId="{DA7B7623-86E8-4BD2-993A-B43C3E1260DE}" srcOrd="0" destOrd="0" presId="urn:microsoft.com/office/officeart/2005/8/layout/process1"/>
    <dgm:cxn modelId="{1ABA2097-D150-4C2D-86AC-AB8A0E17CE56}" type="presParOf" srcId="{4BAEB5BE-56C6-472C-BAA9-128EBD31770B}" destId="{2CC9A9E3-CD7D-4967-994A-13C91EF85E77}" srcOrd="6" destOrd="0" presId="urn:microsoft.com/office/officeart/2005/8/layout/process1"/>
    <dgm:cxn modelId="{F757D8BE-F90C-4ACF-88D6-9131975ABA60}" type="presParOf" srcId="{4BAEB5BE-56C6-472C-BAA9-128EBD31770B}" destId="{97909842-283B-4A3E-95BD-2521CA4214C1}" srcOrd="7" destOrd="0" presId="urn:microsoft.com/office/officeart/2005/8/layout/process1"/>
    <dgm:cxn modelId="{C725A526-1E7B-4DB3-821E-E2E4A54945B1}" type="presParOf" srcId="{97909842-283B-4A3E-95BD-2521CA4214C1}" destId="{19C4E301-7B04-4B19-A644-76D74D77F622}" srcOrd="0" destOrd="0" presId="urn:microsoft.com/office/officeart/2005/8/layout/process1"/>
    <dgm:cxn modelId="{B103B2E2-992F-4950-AC47-D64362543768}" type="presParOf" srcId="{4BAEB5BE-56C6-472C-BAA9-128EBD31770B}" destId="{D8657035-D71C-4E04-99D8-791517C51BB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5C323-F063-4FCA-A444-57C9FD4285CC}">
      <dsp:nvSpPr>
        <dsp:cNvPr id="0" name=""/>
        <dsp:cNvSpPr/>
      </dsp:nvSpPr>
      <dsp:spPr>
        <a:xfrm>
          <a:off x="0" y="406604"/>
          <a:ext cx="362648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Participatie bij onderzoek?</a:t>
          </a:r>
        </a:p>
      </dsp:txBody>
      <dsp:txXfrm>
        <a:off x="26930" y="433534"/>
        <a:ext cx="3572625" cy="497795"/>
      </dsp:txXfrm>
    </dsp:sp>
    <dsp:sp modelId="{BE5FA30C-B8FF-47FB-A5C2-8DBC2E261C8B}">
      <dsp:nvSpPr>
        <dsp:cNvPr id="0" name=""/>
        <dsp:cNvSpPr/>
      </dsp:nvSpPr>
      <dsp:spPr>
        <a:xfrm>
          <a:off x="0" y="863090"/>
          <a:ext cx="362648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Participatie bij plan maken?</a:t>
          </a:r>
        </a:p>
      </dsp:txBody>
      <dsp:txXfrm>
        <a:off x="26930" y="890020"/>
        <a:ext cx="3572625" cy="497795"/>
      </dsp:txXfrm>
    </dsp:sp>
    <dsp:sp modelId="{684F38A7-4F44-4F47-A99A-ACC5F9F7F191}">
      <dsp:nvSpPr>
        <dsp:cNvPr id="0" name=""/>
        <dsp:cNvSpPr/>
      </dsp:nvSpPr>
      <dsp:spPr>
        <a:xfrm>
          <a:off x="0" y="1630673"/>
          <a:ext cx="362648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Participatie bij beslissing? </a:t>
          </a:r>
        </a:p>
      </dsp:txBody>
      <dsp:txXfrm>
        <a:off x="26930" y="1657603"/>
        <a:ext cx="3572625" cy="497795"/>
      </dsp:txXfrm>
    </dsp:sp>
    <dsp:sp modelId="{97E5982A-7D2F-458E-89AD-3E3124784432}">
      <dsp:nvSpPr>
        <dsp:cNvPr id="0" name=""/>
        <dsp:cNvSpPr/>
      </dsp:nvSpPr>
      <dsp:spPr>
        <a:xfrm>
          <a:off x="0" y="2248569"/>
          <a:ext cx="362648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Participatie bij  uitvoering? </a:t>
          </a:r>
        </a:p>
      </dsp:txBody>
      <dsp:txXfrm>
        <a:off x="26930" y="2275499"/>
        <a:ext cx="3572625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920D-C11D-43EB-9187-CAFEA636C7C1}">
      <dsp:nvSpPr>
        <dsp:cNvPr id="0" name=""/>
        <dsp:cNvSpPr/>
      </dsp:nvSpPr>
      <dsp:spPr>
        <a:xfrm>
          <a:off x="3312" y="996376"/>
          <a:ext cx="1027022" cy="616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Aanleiding</a:t>
          </a:r>
        </a:p>
      </dsp:txBody>
      <dsp:txXfrm>
        <a:off x="21360" y="1014424"/>
        <a:ext cx="990926" cy="580117"/>
      </dsp:txXfrm>
    </dsp:sp>
    <dsp:sp modelId="{8F053658-1B2D-4A45-AAA1-0DE1D463061F}">
      <dsp:nvSpPr>
        <dsp:cNvPr id="0" name=""/>
        <dsp:cNvSpPr/>
      </dsp:nvSpPr>
      <dsp:spPr>
        <a:xfrm>
          <a:off x="1133037" y="1177132"/>
          <a:ext cx="217728" cy="254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1133037" y="1228072"/>
        <a:ext cx="152410" cy="152821"/>
      </dsp:txXfrm>
    </dsp:sp>
    <dsp:sp modelId="{FCDBFD2D-702A-4CC9-A04E-77E6E79CC63B}">
      <dsp:nvSpPr>
        <dsp:cNvPr id="0" name=""/>
        <dsp:cNvSpPr/>
      </dsp:nvSpPr>
      <dsp:spPr>
        <a:xfrm>
          <a:off x="1441144" y="996376"/>
          <a:ext cx="1027022" cy="616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Onderzoek </a:t>
          </a:r>
        </a:p>
      </dsp:txBody>
      <dsp:txXfrm>
        <a:off x="1459192" y="1014424"/>
        <a:ext cx="990926" cy="580117"/>
      </dsp:txXfrm>
    </dsp:sp>
    <dsp:sp modelId="{EE1088C4-CBFA-4F8D-A265-F0EC3F6DCA3D}">
      <dsp:nvSpPr>
        <dsp:cNvPr id="0" name=""/>
        <dsp:cNvSpPr/>
      </dsp:nvSpPr>
      <dsp:spPr>
        <a:xfrm>
          <a:off x="2570869" y="1177132"/>
          <a:ext cx="217728" cy="254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2570869" y="1228072"/>
        <a:ext cx="152410" cy="152821"/>
      </dsp:txXfrm>
    </dsp:sp>
    <dsp:sp modelId="{D3AAA3B4-7C6F-463E-94C9-2A97DEA9044D}">
      <dsp:nvSpPr>
        <dsp:cNvPr id="0" name=""/>
        <dsp:cNvSpPr/>
      </dsp:nvSpPr>
      <dsp:spPr>
        <a:xfrm>
          <a:off x="2878976" y="996376"/>
          <a:ext cx="1027022" cy="616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Plan </a:t>
          </a:r>
        </a:p>
      </dsp:txBody>
      <dsp:txXfrm>
        <a:off x="2897024" y="1014424"/>
        <a:ext cx="990926" cy="580117"/>
      </dsp:txXfrm>
    </dsp:sp>
    <dsp:sp modelId="{38905F5F-B7FB-4949-B2A8-187D9E3C80D1}">
      <dsp:nvSpPr>
        <dsp:cNvPr id="0" name=""/>
        <dsp:cNvSpPr/>
      </dsp:nvSpPr>
      <dsp:spPr>
        <a:xfrm>
          <a:off x="4008701" y="1177132"/>
          <a:ext cx="217728" cy="254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008701" y="1228072"/>
        <a:ext cx="152410" cy="152821"/>
      </dsp:txXfrm>
    </dsp:sp>
    <dsp:sp modelId="{2CC9A9E3-CD7D-4967-994A-13C91EF85E77}">
      <dsp:nvSpPr>
        <dsp:cNvPr id="0" name=""/>
        <dsp:cNvSpPr/>
      </dsp:nvSpPr>
      <dsp:spPr>
        <a:xfrm>
          <a:off x="4316807" y="996376"/>
          <a:ext cx="1027022" cy="616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Uitvoering </a:t>
          </a:r>
        </a:p>
      </dsp:txBody>
      <dsp:txXfrm>
        <a:off x="4334855" y="1014424"/>
        <a:ext cx="990926" cy="580117"/>
      </dsp:txXfrm>
    </dsp:sp>
    <dsp:sp modelId="{97909842-283B-4A3E-95BD-2521CA4214C1}">
      <dsp:nvSpPr>
        <dsp:cNvPr id="0" name=""/>
        <dsp:cNvSpPr/>
      </dsp:nvSpPr>
      <dsp:spPr>
        <a:xfrm>
          <a:off x="5446532" y="1177132"/>
          <a:ext cx="217728" cy="254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5446532" y="1228072"/>
        <a:ext cx="152410" cy="152821"/>
      </dsp:txXfrm>
    </dsp:sp>
    <dsp:sp modelId="{D8657035-D71C-4E04-99D8-791517C51BB8}">
      <dsp:nvSpPr>
        <dsp:cNvPr id="0" name=""/>
        <dsp:cNvSpPr/>
      </dsp:nvSpPr>
      <dsp:spPr>
        <a:xfrm>
          <a:off x="5754639" y="996376"/>
          <a:ext cx="1027022" cy="616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Evaluatie </a:t>
          </a:r>
        </a:p>
      </dsp:txBody>
      <dsp:txXfrm>
        <a:off x="5772687" y="1014424"/>
        <a:ext cx="990926" cy="58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C7398-A704-4D85-A342-E22F12CA4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6393A8-BFF8-4BC5-AF94-4C2B7A77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743F82-8644-4D41-9677-53B9B6B4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651250-1D82-4BF0-A493-0E594F79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1FCEFC-2545-4035-9453-986E0ED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48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0367D-EA2C-4A59-BB90-0168967E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3E2597-9253-4416-B596-59161DE9D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3FCA3B-06CD-41DC-A817-1950A62D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CEE05F-68D1-4E49-94E0-A34A0123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534C0C-D455-44B0-A81C-486CBC74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40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F84AF4-9985-4064-8C48-C3599D8EA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6245DA-536C-495F-8567-209F0C92C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985451-B548-40C8-ADD2-CE07FDE1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FADB28-E7A0-4B7A-A60C-BE1B2690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D58D7F-B8D6-4450-99F2-EACD1667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61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532EE-E71A-47DA-8F78-75765CB4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B976FA-8B1A-4697-BBFB-0170A866E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32D33B-179F-407A-8B7C-AEB22BA4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C6E8B-7D72-41FD-954C-2A7ADC88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066488-84D3-44EE-BBC9-418BFB01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2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3F815-A6A5-4CD8-90AA-08B796AA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40D08C-8449-4212-A774-E9D954ED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EE7B0-4DBA-4416-B64F-905B39B3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1B9F56-8188-4651-810B-A234EA86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BB96B6-8F27-443A-9A5D-5D91E4FB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7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32162-0475-4881-9A06-470150E1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51C453-BC99-4869-A66E-E8A0FEF21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332322-9E24-4734-9E64-1C18ADE89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3958F8-606E-4031-994A-C71E07D7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4759-88B2-4834-9D32-AE6BE390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53D869-09DD-4B69-AF81-160537A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52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0F60C-F19D-4AD6-9E25-10E6105D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6171B4-CB8F-4735-949C-764738C2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9EB277-BF95-44BE-AE44-B6299CC75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BDD814-1771-421D-AEF3-1000301E0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F51257-DA88-4C11-9CA3-998D75B84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5432726-E707-47D5-A569-BF65E881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041D7D0-ACA5-4BFE-BC40-F0E258D6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0C2DD6-0E0F-4026-A509-BB61388B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95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2CFFE-2BEE-4AC6-8EE2-2C11275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000DFC-CBE1-488A-A78D-E3834A21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511DE1-D741-4338-A8F3-2A606FEA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0EA00B-E98D-46F0-A5F2-0C71279C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9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A41A11-C05D-4587-8453-28A80E33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309C7A-5222-4BE0-93E2-FC2184A6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277904-55E5-4140-B381-E7B79DE0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45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7B217-DD96-489F-AB3E-F0274968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411FCE-AFFC-4193-AAD5-2DB6C276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08B95F-CD2B-4994-961B-EE1B0B9DD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1F731E-71A4-4C21-A79F-D9911583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E9C49B-0AC5-44EA-A176-3B519637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769579-23B6-484E-96BE-78A0690A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4E8E8-1AC2-4EFA-8F0B-A70C2026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F90C48-3872-4D7F-AF02-D3180B03C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025DB8-306F-4563-97CD-234CEA108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F85654-B34D-4C6C-BE11-F779DFC3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04C751-3EF4-4DB8-9F58-E5B50E0E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47B78A-B6C7-4044-BFED-C2C5984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5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9F079C-F88C-4B70-B17D-B8AFD43A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D99D56-5E01-4738-9F12-5F5F70A4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DC4D58-70E1-4D96-9D98-AE82CE651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C8B1-CBA8-4348-9B38-DCE2A97ABC4F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06193D-BC54-4BA8-BA3E-F38F2AD6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15E2B3-6EED-4341-85BF-75AA86500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57F4-5E4E-4A1C-9C03-EB8501EDA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4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uropa-nu.nl/9353225/d/bewoners_participatie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2&amp;v=uZ_bor50EgU&amp;feature=emb_log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BE4725-BC82-4394-AFDF-3ECF7BE2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l-NL" sz="4100" dirty="0">
                <a:solidFill>
                  <a:srgbClr val="000000"/>
                </a:solidFill>
              </a:rPr>
              <a:t>Bewonersparticipatie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3AFA50-ADBF-4EF0-8A01-40CB5F585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l-NL" sz="1800" dirty="0">
                <a:solidFill>
                  <a:srgbClr val="000000"/>
                </a:solidFill>
              </a:rPr>
              <a:t>Hoe zit dat vanuit de Gemeente gezien en hoe doe je dat nu eigenlijk als je adviseur duurzame leefomgeving bent?</a:t>
            </a: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C2B454-4A02-438A-AA27-674C42805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2855937"/>
            <a:ext cx="4141760" cy="206052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76215A-4B50-4109-A85B-A56C0BF3693A}"/>
              </a:ext>
            </a:extLst>
          </p:cNvPr>
          <p:cNvSpPr txBox="1"/>
          <p:nvPr/>
        </p:nvSpPr>
        <p:spPr>
          <a:xfrm>
            <a:off x="6829425" y="5305425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Lj1 p4 Les 5 Stad en Wijk 10 juni 2020</a:t>
            </a:r>
          </a:p>
        </p:txBody>
      </p:sp>
    </p:spTree>
    <p:extLst>
      <p:ext uri="{BB962C8B-B14F-4D97-AF65-F5344CB8AC3E}">
        <p14:creationId xmlns:p14="http://schemas.microsoft.com/office/powerpoint/2010/main" val="105059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54F483-A61A-4124-9CA6-25D267B1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86" y="464820"/>
            <a:ext cx="7965440" cy="448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D0C49424-11E6-47DC-9146-C706E1F167D2}"/>
              </a:ext>
            </a:extLst>
          </p:cNvPr>
          <p:cNvSpPr/>
          <p:nvPr/>
        </p:nvSpPr>
        <p:spPr>
          <a:xfrm>
            <a:off x="409574" y="4048126"/>
            <a:ext cx="3171826" cy="2626042"/>
          </a:xfrm>
          <a:prstGeom prst="wedgeEllipseCallout">
            <a:avLst>
              <a:gd name="adj1" fmla="val 58604"/>
              <a:gd name="adj2" fmla="val -1500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cida Handwriting" panose="03010101010101010101" pitchFamily="66" charset="0"/>
              </a:rPr>
              <a:t>Veel organisaties die participatie onderzoeken en ondersteunen: </a:t>
            </a:r>
          </a:p>
        </p:txBody>
      </p:sp>
    </p:spTree>
    <p:extLst>
      <p:ext uri="{BB962C8B-B14F-4D97-AF65-F5344CB8AC3E}">
        <p14:creationId xmlns:p14="http://schemas.microsoft.com/office/powerpoint/2010/main" val="13418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E79A6-1C6E-4315-8358-752C9498AF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l-NL" dirty="0"/>
              <a:t>2. Werkvormen voor participatie: hoe doe je dat?! </a:t>
            </a:r>
          </a:p>
        </p:txBody>
      </p:sp>
      <p:sp>
        <p:nvSpPr>
          <p:cNvPr id="3" name="Tijdelijke aanduiding voor inhoud 9">
            <a:extLst>
              <a:ext uri="{FF2B5EF4-FFF2-40B4-BE49-F238E27FC236}">
                <a16:creationId xmlns:a16="http://schemas.microsoft.com/office/drawing/2014/main" id="{F111FB2A-51CF-4965-9B6B-F7782AFED32C}"/>
              </a:ext>
            </a:extLst>
          </p:cNvPr>
          <p:cNvSpPr txBox="1">
            <a:spLocks/>
          </p:cNvSpPr>
          <p:nvPr/>
        </p:nvSpPr>
        <p:spPr>
          <a:xfrm>
            <a:off x="1071534" y="1543546"/>
            <a:ext cx="10196541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Jij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als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adviseur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bewonersparticipatie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bij</a:t>
            </a:r>
            <a:r>
              <a:rPr lang="en-US" sz="2400" b="1" dirty="0">
                <a:solidFill>
                  <a:srgbClr val="000000"/>
                </a:solidFill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</a:rPr>
              <a:t>leefomgeving</a:t>
            </a:r>
            <a:r>
              <a:rPr lang="en-US" sz="2400" b="1" dirty="0">
                <a:solidFill>
                  <a:srgbClr val="000000"/>
                </a:solidFill>
              </a:rPr>
              <a:t> 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Proces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korte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herhaling</a:t>
            </a:r>
            <a:r>
              <a:rPr lang="en-US" sz="2400" dirty="0">
                <a:solidFill>
                  <a:srgbClr val="000000"/>
                </a:solidFill>
              </a:rPr>
              <a:t> van de </a:t>
            </a:r>
            <a:r>
              <a:rPr lang="en-US" sz="2400" dirty="0" err="1">
                <a:solidFill>
                  <a:srgbClr val="000000"/>
                </a:solidFill>
              </a:rPr>
              <a:t>stappen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</a:rPr>
              <a:t>Ladder: wat </a:t>
            </a:r>
            <a:r>
              <a:rPr lang="en-US" sz="2400" dirty="0" err="1">
                <a:solidFill>
                  <a:srgbClr val="000000"/>
                </a:solidFill>
              </a:rPr>
              <a:t>wil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vragen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mensen</a:t>
            </a:r>
            <a:r>
              <a:rPr lang="en-US" sz="2400" dirty="0">
                <a:solidFill>
                  <a:srgbClr val="000000"/>
                </a:solidFill>
              </a:rPr>
              <a:t>, in </a:t>
            </a:r>
            <a:r>
              <a:rPr lang="en-US" sz="2400" dirty="0" err="1">
                <a:solidFill>
                  <a:srgbClr val="000000"/>
                </a:solidFill>
              </a:rPr>
              <a:t>hoeverre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wil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ze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betrekken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Werkvormen</a:t>
            </a:r>
            <a:r>
              <a:rPr lang="en-US" sz="2400" dirty="0">
                <a:solidFill>
                  <a:srgbClr val="000000"/>
                </a:solidFill>
              </a:rPr>
              <a:t>: die </a:t>
            </a:r>
            <a:r>
              <a:rPr lang="en-US" sz="2400" dirty="0" err="1">
                <a:solidFill>
                  <a:srgbClr val="000000"/>
                </a:solidFill>
              </a:rPr>
              <a:t>passen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proces</a:t>
            </a:r>
            <a:r>
              <a:rPr lang="en-US" sz="2400" dirty="0">
                <a:solidFill>
                  <a:srgbClr val="000000"/>
                </a:solidFill>
              </a:rPr>
              <a:t> &amp; ladder. </a:t>
            </a:r>
          </a:p>
          <a:p>
            <a:pPr marL="0" indent="0">
              <a:spcAft>
                <a:spcPts val="800"/>
              </a:spcAft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6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0DA1A-3C16-4FC9-9CC1-FB7FE837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accent6"/>
                </a:solidFill>
              </a:rPr>
              <a:t>Bewonersparticipatie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B592D4-9AFD-4F87-BC49-CA30A726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3" y="3083183"/>
            <a:ext cx="2712085" cy="292553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42FC39-7C19-4D4C-A7AF-F0C45C7420E2}"/>
              </a:ext>
            </a:extLst>
          </p:cNvPr>
          <p:cNvGraphicFramePr/>
          <p:nvPr/>
        </p:nvGraphicFramePr>
        <p:xfrm>
          <a:off x="8368390" y="3017291"/>
          <a:ext cx="3626485" cy="319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055449D-05C3-4C6F-A84F-EA022C1D37CE}"/>
              </a:ext>
            </a:extLst>
          </p:cNvPr>
          <p:cNvGraphicFramePr/>
          <p:nvPr/>
        </p:nvGraphicFramePr>
        <p:xfrm>
          <a:off x="2788914" y="531640"/>
          <a:ext cx="6784975" cy="260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Pijl: rechts 9">
            <a:extLst>
              <a:ext uri="{FF2B5EF4-FFF2-40B4-BE49-F238E27FC236}">
                <a16:creationId xmlns:a16="http://schemas.microsoft.com/office/drawing/2014/main" id="{5CEF481E-6EA1-4B48-B5E0-DBC45339408A}"/>
              </a:ext>
            </a:extLst>
          </p:cNvPr>
          <p:cNvSpPr/>
          <p:nvPr/>
        </p:nvSpPr>
        <p:spPr>
          <a:xfrm>
            <a:off x="6999018" y="4176438"/>
            <a:ext cx="1504626" cy="290771"/>
          </a:xfrm>
          <a:prstGeom prst="rightArrow">
            <a:avLst>
              <a:gd name="adj1" fmla="val 7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gebogen 10">
            <a:extLst>
              <a:ext uri="{FF2B5EF4-FFF2-40B4-BE49-F238E27FC236}">
                <a16:creationId xmlns:a16="http://schemas.microsoft.com/office/drawing/2014/main" id="{12B1DB14-092E-4EA9-A6A9-1EB51E435BE1}"/>
              </a:ext>
            </a:extLst>
          </p:cNvPr>
          <p:cNvSpPr/>
          <p:nvPr/>
        </p:nvSpPr>
        <p:spPr>
          <a:xfrm rot="5400000" flipV="1">
            <a:off x="1168868" y="1967765"/>
            <a:ext cx="1289379" cy="735225"/>
          </a:xfrm>
          <a:prstGeom prst="bentArrow">
            <a:avLst>
              <a:gd name="adj1" fmla="val 27076"/>
              <a:gd name="adj2" fmla="val 3050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0423130-DF4D-473B-881D-37A0B41280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459" y="3083184"/>
            <a:ext cx="3190530" cy="2069842"/>
          </a:xfrm>
          <a:prstGeom prst="rect">
            <a:avLst/>
          </a:prstGeom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1E90BA73-BE8F-4DA8-A5E1-E8CD7735B70E}"/>
              </a:ext>
            </a:extLst>
          </p:cNvPr>
          <p:cNvSpPr/>
          <p:nvPr/>
        </p:nvSpPr>
        <p:spPr>
          <a:xfrm>
            <a:off x="2574117" y="4240346"/>
            <a:ext cx="1504626" cy="290771"/>
          </a:xfrm>
          <a:prstGeom prst="rightArrow">
            <a:avLst>
              <a:gd name="adj1" fmla="val 785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9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D9FBE68-10C5-4FDC-8E31-C9224FA5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2" r="1" b="729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A79FB692-5259-4C8F-9034-E3537E2AB4AD}"/>
              </a:ext>
            </a:extLst>
          </p:cNvPr>
          <p:cNvSpPr/>
          <p:nvPr/>
        </p:nvSpPr>
        <p:spPr>
          <a:xfrm>
            <a:off x="7934325" y="148332"/>
            <a:ext cx="4081063" cy="2305050"/>
          </a:xfrm>
          <a:prstGeom prst="wedgeEllipseCallout">
            <a:avLst>
              <a:gd name="adj1" fmla="val -33903"/>
              <a:gd name="adj2" fmla="val 6415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Lucida Handwriting" panose="03010101010101010101" pitchFamily="66" charset="0"/>
              </a:rPr>
              <a:t>Werkvormen: zie de link in Wiki bij les 2! </a:t>
            </a:r>
          </a:p>
        </p:txBody>
      </p:sp>
    </p:spTree>
    <p:extLst>
      <p:ext uri="{BB962C8B-B14F-4D97-AF65-F5344CB8AC3E}">
        <p14:creationId xmlns:p14="http://schemas.microsoft.com/office/powerpoint/2010/main" val="193150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09F0EAA-6A3A-46EE-9A93-D8211A35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19" y="294384"/>
            <a:ext cx="4440373" cy="6269232"/>
          </a:xfrm>
          <a:prstGeom prst="rect">
            <a:avLst/>
          </a:prstGeom>
        </p:spPr>
      </p:pic>
      <p:pic>
        <p:nvPicPr>
          <p:cNvPr id="2050" name="Picture 2" descr="Bewoners betrekken bij plannen: vier voorbeelden - Gemeente.nu">
            <a:extLst>
              <a:ext uri="{FF2B5EF4-FFF2-40B4-BE49-F238E27FC236}">
                <a16:creationId xmlns:a16="http://schemas.microsoft.com/office/drawing/2014/main" id="{9CF8F6E7-0BAF-424C-BE2C-DD8E6259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" y="294384"/>
            <a:ext cx="6155463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t data wordt bewonersparticipatie wél een succes ...">
            <a:extLst>
              <a:ext uri="{FF2B5EF4-FFF2-40B4-BE49-F238E27FC236}">
                <a16:creationId xmlns:a16="http://schemas.microsoft.com/office/drawing/2014/main" id="{A66A3300-6E63-453B-8391-4C5E631C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97" y="3429000"/>
            <a:ext cx="5579745" cy="22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7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3558381-60A1-4DC4-A09A-07F6FD072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33" t="15705" r="31167" b="28000"/>
          <a:stretch/>
        </p:blipFill>
        <p:spPr>
          <a:xfrm>
            <a:off x="548640" y="568960"/>
            <a:ext cx="4693920" cy="38608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FFB14C1-918E-4E3A-8702-0E01FA862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17" t="31556" r="31834" b="35408"/>
          <a:stretch/>
        </p:blipFill>
        <p:spPr>
          <a:xfrm>
            <a:off x="5438140" y="621982"/>
            <a:ext cx="3644914" cy="3612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553CA2A-8E74-4580-BF79-3728BA26EA4F}"/>
              </a:ext>
            </a:extLst>
          </p:cNvPr>
          <p:cNvSpPr/>
          <p:nvPr/>
        </p:nvSpPr>
        <p:spPr>
          <a:xfrm>
            <a:off x="279400" y="5301734"/>
            <a:ext cx="992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BRON = https://www.europa-nu.nl/9353225/d/bewoners_participatie.pdf</a:t>
            </a:r>
            <a:endParaRPr lang="nl-NL" dirty="0"/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A921D3CF-A7F7-4C8D-9E98-D678787F1D47}"/>
              </a:ext>
            </a:extLst>
          </p:cNvPr>
          <p:cNvSpPr/>
          <p:nvPr/>
        </p:nvSpPr>
        <p:spPr>
          <a:xfrm>
            <a:off x="8451215" y="3324225"/>
            <a:ext cx="3306445" cy="2584608"/>
          </a:xfrm>
          <a:prstGeom prst="wedgeEllipseCallout">
            <a:avLst>
              <a:gd name="adj1" fmla="val -70050"/>
              <a:gd name="adj2" fmla="val 3524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cida Handwriting" panose="03010101010101010101" pitchFamily="66" charset="0"/>
              </a:rPr>
              <a:t>Of lees dit onderzoek van zeven verschillende projecten </a:t>
            </a:r>
          </a:p>
        </p:txBody>
      </p:sp>
    </p:spTree>
    <p:extLst>
      <p:ext uri="{BB962C8B-B14F-4D97-AF65-F5344CB8AC3E}">
        <p14:creationId xmlns:p14="http://schemas.microsoft.com/office/powerpoint/2010/main" val="130303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53C48-3735-4790-8BD6-B8EFD7FC1F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l-NL" dirty="0"/>
              <a:t>3. Opdracht voor volgende week: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FABA812-4035-4A27-B022-48251A26E9B5}"/>
              </a:ext>
            </a:extLst>
          </p:cNvPr>
          <p:cNvSpPr txBox="1"/>
          <p:nvPr/>
        </p:nvSpPr>
        <p:spPr>
          <a:xfrm>
            <a:off x="838200" y="2181225"/>
            <a:ext cx="103060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Bespreek de input van deze les in je IBS-groep  en maak een duidelijk plan voor de participatie van een specifieke doelgroep. Neem daar de volgende vragen mee: </a:t>
            </a:r>
          </a:p>
          <a:p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2000" dirty="0"/>
              <a:t>De doelgroep: richten jullie je op een speciale doelgroep (bv. jongeren) of ook de omwonenden?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Bij welke fase van het proces willen jullie deze doelgroep betrekken? (denk aan het proces, slide 12)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In welke mate willen jullie deze doelgroep betrekken (denk aan de ladder, slide 12)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Welke werkvormen passen hierbij en willen jullie gaan inzetten?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Hoe gaan jullie dat in een planning zetten?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Wat moet jullie er verder nog voor uitzoeken of regelen? </a:t>
            </a:r>
          </a:p>
          <a:p>
            <a:pPr marL="285750" indent="-285750">
              <a:buFontTx/>
              <a:buChar char="-"/>
            </a:pPr>
            <a:endParaRPr lang="nl-NL" sz="2000" dirty="0"/>
          </a:p>
          <a:p>
            <a:r>
              <a:rPr lang="nl-NL" sz="2000" b="1" dirty="0">
                <a:solidFill>
                  <a:schemeClr val="accent2"/>
                </a:solidFill>
              </a:rPr>
              <a:t>We beginnen hier volgende les mee; per groep hoor ik graag van 1 iemand een terugkoppeling. </a:t>
            </a:r>
            <a:endParaRPr lang="nl-NL" b="1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233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1" name="Rectangle 160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4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85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17EC260-09CB-4264-B660-611B0CD0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Dat was het weer voor deze week!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28DECD-4C3D-462B-B811-4DEF38E6F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237" y="4707986"/>
            <a:ext cx="8673427" cy="5226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 kern="1200">
                <a:solidFill>
                  <a:srgbClr val="FFFFFE"/>
                </a:solidFill>
                <a:latin typeface="+mn-lt"/>
                <a:ea typeface="+mn-ea"/>
                <a:cs typeface="+mn-cs"/>
              </a:rPr>
              <a:t>Succes met de opdracht en fijne week nog. 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ank je, dank je, dank je! | Open Circles Academy">
            <a:extLst>
              <a:ext uri="{FF2B5EF4-FFF2-40B4-BE49-F238E27FC236}">
                <a16:creationId xmlns:a16="http://schemas.microsoft.com/office/drawing/2014/main" id="{750E7125-7772-4A6F-803D-1CAC8E0A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4998" y="1346402"/>
            <a:ext cx="4476261" cy="230248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6" name="Rectangle 41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C6F24E-F8CF-40E4-B1A0-56DB276D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vandaag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E90116A-F19C-42C8-A4EA-DEE18E6BDBF0}"/>
              </a:ext>
            </a:extLst>
          </p:cNvPr>
          <p:cNvSpPr txBox="1"/>
          <p:nvPr/>
        </p:nvSpPr>
        <p:spPr>
          <a:xfrm>
            <a:off x="4983479" y="376239"/>
            <a:ext cx="6868795" cy="531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2 </a:t>
            </a:r>
            <a:r>
              <a:rPr lang="en-US" dirty="0" err="1"/>
              <a:t>presentaties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!?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1. </a:t>
            </a:r>
            <a:r>
              <a:rPr lang="en-US" dirty="0" err="1"/>
              <a:t>Bewonersparticipatie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rol</a:t>
            </a:r>
            <a:r>
              <a:rPr lang="en-US" dirty="0"/>
              <a:t> / het </a:t>
            </a:r>
            <a:r>
              <a:rPr lang="en-US" dirty="0" err="1"/>
              <a:t>belang</a:t>
            </a:r>
            <a:r>
              <a:rPr lang="en-US" dirty="0"/>
              <a:t> van de </a:t>
            </a:r>
            <a:r>
              <a:rPr lang="en-US" dirty="0" err="1"/>
              <a:t>Gemeente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2. </a:t>
            </a:r>
            <a:r>
              <a:rPr lang="en-US" dirty="0" err="1"/>
              <a:t>Bewonersparticipatie</a:t>
            </a:r>
            <a:r>
              <a:rPr lang="en-US" dirty="0"/>
              <a:t>; hoe </a:t>
            </a:r>
            <a:r>
              <a:rPr lang="en-US" dirty="0" err="1"/>
              <a:t>pak</a:t>
            </a:r>
            <a:r>
              <a:rPr lang="en-US" dirty="0"/>
              <a:t> je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de slag bent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adviseur</a:t>
            </a:r>
            <a:r>
              <a:rPr lang="en-US" dirty="0"/>
              <a:t>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leefomgeving</a:t>
            </a:r>
            <a:r>
              <a:rPr lang="en-US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3. </a:t>
            </a:r>
            <a:r>
              <a:rPr lang="en-US" dirty="0" err="1"/>
              <a:t>Opdracht</a:t>
            </a:r>
            <a:r>
              <a:rPr lang="en-US" dirty="0"/>
              <a:t> voor </a:t>
            </a:r>
            <a:r>
              <a:rPr lang="en-US" dirty="0" err="1"/>
              <a:t>volgende</a:t>
            </a:r>
            <a:r>
              <a:rPr lang="en-US" dirty="0"/>
              <a:t> week.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Begrippen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begrippenlijst</a:t>
            </a:r>
            <a:r>
              <a:rPr lang="en-US" dirty="0"/>
              <a:t> die </a:t>
            </a:r>
            <a:r>
              <a:rPr lang="en-US" dirty="0" err="1"/>
              <a:t>vandaag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bod </a:t>
            </a:r>
            <a:r>
              <a:rPr lang="en-US" dirty="0" err="1"/>
              <a:t>komen</a:t>
            </a:r>
            <a:r>
              <a:rPr lang="en-US" dirty="0"/>
              <a:t>: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Stadstuinen</a:t>
            </a:r>
            <a:endParaRPr lang="en-US" dirty="0"/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gemeente</a:t>
            </a:r>
            <a:r>
              <a:rPr lang="en-US" dirty="0"/>
              <a:t>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Bewonersparticipatie</a:t>
            </a:r>
            <a:r>
              <a:rPr lang="en-US" dirty="0"/>
              <a:t> / trap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Burgerinitiatieven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110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2FA5D-0D1D-48B8-B6A2-EC3F1D2710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l-NL" dirty="0"/>
              <a:t>1. Participatie van burgers gezien vanuit de gemeente</a:t>
            </a: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257DF350-1AC4-4980-969C-EF433C815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81" y="2053113"/>
            <a:ext cx="6650037" cy="40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1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021A162-4860-4324-8421-BDA9AF84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20" y="418781"/>
            <a:ext cx="9568460" cy="538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05095330-678F-4135-BF27-9F65AA2C14F7}"/>
              </a:ext>
            </a:extLst>
          </p:cNvPr>
          <p:cNvSpPr/>
          <p:nvPr/>
        </p:nvSpPr>
        <p:spPr>
          <a:xfrm>
            <a:off x="223520" y="4505324"/>
            <a:ext cx="3514725" cy="2200275"/>
          </a:xfrm>
          <a:prstGeom prst="wedgeEllipseCallout">
            <a:avLst>
              <a:gd name="adj1" fmla="val 71849"/>
              <a:gd name="adj2" fmla="val -465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Lucida Handwriting" panose="03010101010101010101" pitchFamily="66" charset="0"/>
              </a:rPr>
              <a:t>Goed voorbeeld: </a:t>
            </a:r>
          </a:p>
        </p:txBody>
      </p:sp>
    </p:spTree>
    <p:extLst>
      <p:ext uri="{BB962C8B-B14F-4D97-AF65-F5344CB8AC3E}">
        <p14:creationId xmlns:p14="http://schemas.microsoft.com/office/powerpoint/2010/main" val="413435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0498629-1E0D-4476-BD18-854751A5D706}"/>
              </a:ext>
            </a:extLst>
          </p:cNvPr>
          <p:cNvSpPr/>
          <p:nvPr/>
        </p:nvSpPr>
        <p:spPr>
          <a:xfrm>
            <a:off x="941070" y="3638395"/>
            <a:ext cx="9753600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https://www.youtube.com/watch?time_continue=12&amp;v=uZ_bor50EgU&amp;feature=emb_logo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22AAC017-63F8-4BAF-94EB-833838099728}"/>
              </a:ext>
            </a:extLst>
          </p:cNvPr>
          <p:cNvSpPr/>
          <p:nvPr/>
        </p:nvSpPr>
        <p:spPr>
          <a:xfrm>
            <a:off x="5915026" y="828039"/>
            <a:ext cx="5064760" cy="1943736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Lucida Handwriting" panose="03010101010101010101" pitchFamily="66" charset="0"/>
              </a:rPr>
              <a:t>Even een filmpje kijken: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DB25A3C-BCBB-471B-8BCE-E7E3B65B9358}"/>
              </a:ext>
            </a:extLst>
          </p:cNvPr>
          <p:cNvSpPr/>
          <p:nvPr/>
        </p:nvSpPr>
        <p:spPr>
          <a:xfrm>
            <a:off x="941069" y="4499019"/>
            <a:ext cx="859345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 had geen bestemming voor dit gebied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betrokken burgers plannen gemaakt , burgerinitiatief 100%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Financiering deels particulieren en groter deel door gemeente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83B33E7-811A-401C-B0C5-4375DD3F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93" y="255270"/>
            <a:ext cx="10132907" cy="569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84891021-47B2-44C2-B776-C869AE5B4E03}"/>
              </a:ext>
            </a:extLst>
          </p:cNvPr>
          <p:cNvSpPr/>
          <p:nvPr/>
        </p:nvSpPr>
        <p:spPr>
          <a:xfrm>
            <a:off x="130280" y="3630930"/>
            <a:ext cx="3171825" cy="2971800"/>
          </a:xfrm>
          <a:prstGeom prst="wedgeEllipseCallout">
            <a:avLst>
              <a:gd name="adj1" fmla="val 45834"/>
              <a:gd name="adj2" fmla="val -9038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latin typeface="Lucida Handwriting" panose="03010101010101010101" pitchFamily="66" charset="0"/>
              </a:rPr>
              <a:t>Waarom wil een Gemeente bewoners betrekken?! </a:t>
            </a:r>
          </a:p>
        </p:txBody>
      </p:sp>
    </p:spTree>
    <p:extLst>
      <p:ext uri="{BB962C8B-B14F-4D97-AF65-F5344CB8AC3E}">
        <p14:creationId xmlns:p14="http://schemas.microsoft.com/office/powerpoint/2010/main" val="12325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37B357-056A-456B-9692-DFD9F6E7A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8" t="12639" r="34765" b="23471"/>
          <a:stretch/>
        </p:blipFill>
        <p:spPr>
          <a:xfrm>
            <a:off x="5838826" y="609599"/>
            <a:ext cx="5238750" cy="5427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8C771640-029E-4614-89E5-F53946381202}"/>
              </a:ext>
            </a:extLst>
          </p:cNvPr>
          <p:cNvSpPr/>
          <p:nvPr/>
        </p:nvSpPr>
        <p:spPr>
          <a:xfrm>
            <a:off x="981075" y="1857375"/>
            <a:ext cx="3343275" cy="2914650"/>
          </a:xfrm>
          <a:prstGeom prst="wedgeEllipseCallout">
            <a:avLst>
              <a:gd name="adj1" fmla="val 79452"/>
              <a:gd name="adj2" fmla="val 2393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latin typeface="Lucida Handwriting" panose="03010101010101010101" pitchFamily="66" charset="0"/>
              </a:rPr>
              <a:t>Hoe oftewel in welke mate worden bewoners betrokken: </a:t>
            </a:r>
          </a:p>
        </p:txBody>
      </p:sp>
    </p:spTree>
    <p:extLst>
      <p:ext uri="{BB962C8B-B14F-4D97-AF65-F5344CB8AC3E}">
        <p14:creationId xmlns:p14="http://schemas.microsoft.com/office/powerpoint/2010/main" val="361361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3A5C924-356B-48D1-90EB-F1435507A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7" y="544195"/>
            <a:ext cx="9410418" cy="529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7725EA3E-BEA5-46E0-AAF5-700BC6366E14}"/>
              </a:ext>
            </a:extLst>
          </p:cNvPr>
          <p:cNvSpPr/>
          <p:nvPr/>
        </p:nvSpPr>
        <p:spPr>
          <a:xfrm>
            <a:off x="8667750" y="1657350"/>
            <a:ext cx="3087371" cy="2676525"/>
          </a:xfrm>
          <a:prstGeom prst="wedgeEllipseCallout">
            <a:avLst>
              <a:gd name="adj1" fmla="val -112153"/>
              <a:gd name="adj2" fmla="val 4933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Lucida Handwriting" panose="03010101010101010101" pitchFamily="66" charset="0"/>
              </a:rPr>
              <a:t>De Gemeente kan hierin samenwerken met organisaties: </a:t>
            </a:r>
          </a:p>
        </p:txBody>
      </p:sp>
    </p:spTree>
    <p:extLst>
      <p:ext uri="{BB962C8B-B14F-4D97-AF65-F5344CB8AC3E}">
        <p14:creationId xmlns:p14="http://schemas.microsoft.com/office/powerpoint/2010/main" val="393408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050142-8EE9-44A3-899C-20D4703A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83" y="311150"/>
            <a:ext cx="9488311" cy="533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618E1F05-07E1-458D-8E6A-5AC3A1F9C318}"/>
              </a:ext>
            </a:extLst>
          </p:cNvPr>
          <p:cNvSpPr/>
          <p:nvPr/>
        </p:nvSpPr>
        <p:spPr>
          <a:xfrm>
            <a:off x="259080" y="5162549"/>
            <a:ext cx="2247900" cy="1479551"/>
          </a:xfrm>
          <a:prstGeom prst="wedgeEllipseCallout">
            <a:avLst>
              <a:gd name="adj1" fmla="val 29167"/>
              <a:gd name="adj2" fmla="val -2355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En gebruik maken van allerlei tools: </a:t>
            </a:r>
          </a:p>
        </p:txBody>
      </p:sp>
    </p:spTree>
    <p:extLst>
      <p:ext uri="{BB962C8B-B14F-4D97-AF65-F5344CB8AC3E}">
        <p14:creationId xmlns:p14="http://schemas.microsoft.com/office/powerpoint/2010/main" val="27112371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8F0B31-55E9-4ACA-A3CD-608B859D551E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47a28104-336f-447d-946e-e305ac2bcd47"/>
    <ds:schemaRef ds:uri="http://schemas.microsoft.com/office/2006/documentManagement/types"/>
    <ds:schemaRef ds:uri="http://purl.org/dc/dcmitype/"/>
    <ds:schemaRef ds:uri="34354c1b-6b8c-435b-ad50-990538c19557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1B80A3A-094B-4E32-8912-BD88A5DBD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C7559-F1AB-4389-8E8B-443693DFE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473</Words>
  <Application>Microsoft Office PowerPoint</Application>
  <PresentationFormat>Breedbeeld</PresentationFormat>
  <Paragraphs>61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Lucida Handwriting</vt:lpstr>
      <vt:lpstr>Wingdings</vt:lpstr>
      <vt:lpstr>Kantoorthema</vt:lpstr>
      <vt:lpstr>Bewonersparticipatie</vt:lpstr>
      <vt:lpstr>Programma van vandaag </vt:lpstr>
      <vt:lpstr>1. Participatie van burgers gezien vanuit de gemeente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2. Werkvormen voor participatie: hoe doe je dat?! </vt:lpstr>
      <vt:lpstr>Bewonersparticipatie</vt:lpstr>
      <vt:lpstr>PowerPoint-presentatie</vt:lpstr>
      <vt:lpstr>PowerPoint-presentatie</vt:lpstr>
      <vt:lpstr>PowerPoint-presentatie</vt:lpstr>
      <vt:lpstr>3. Opdracht voor volgende week: </vt:lpstr>
      <vt:lpstr>Dat was het weer voor deze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Bewonersparticipatie</dc:title>
  <dc:creator>Pascalle Cup</dc:creator>
  <cp:lastModifiedBy>Pascalle Cup</cp:lastModifiedBy>
  <cp:revision>1</cp:revision>
  <cp:lastPrinted>2020-06-09T15:26:10Z</cp:lastPrinted>
  <dcterms:created xsi:type="dcterms:W3CDTF">2020-06-09T14:45:34Z</dcterms:created>
  <dcterms:modified xsi:type="dcterms:W3CDTF">2020-06-09T15:26:13Z</dcterms:modified>
</cp:coreProperties>
</file>